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7" r:id="rId2"/>
    <p:sldId id="262" r:id="rId3"/>
    <p:sldId id="264" r:id="rId4"/>
    <p:sldId id="261" r:id="rId5"/>
    <p:sldId id="279" r:id="rId6"/>
    <p:sldId id="268" r:id="rId7"/>
    <p:sldId id="267" r:id="rId8"/>
    <p:sldId id="271" r:id="rId9"/>
    <p:sldId id="272" r:id="rId10"/>
    <p:sldId id="320" r:id="rId11"/>
    <p:sldId id="277" r:id="rId12"/>
    <p:sldId id="278"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321" r:id="rId26"/>
    <p:sldId id="295" r:id="rId27"/>
    <p:sldId id="296" r:id="rId28"/>
    <p:sldId id="297" r:id="rId29"/>
    <p:sldId id="298" r:id="rId30"/>
    <p:sldId id="299" r:id="rId31"/>
    <p:sldId id="303" r:id="rId32"/>
    <p:sldId id="304" r:id="rId33"/>
    <p:sldId id="300" r:id="rId34"/>
    <p:sldId id="294" r:id="rId35"/>
    <p:sldId id="302" r:id="rId36"/>
    <p:sldId id="305" r:id="rId37"/>
    <p:sldId id="312" r:id="rId38"/>
    <p:sldId id="307" r:id="rId39"/>
    <p:sldId id="308" r:id="rId40"/>
    <p:sldId id="309" r:id="rId41"/>
    <p:sldId id="310" r:id="rId42"/>
    <p:sldId id="311" r:id="rId43"/>
    <p:sldId id="313" r:id="rId44"/>
    <p:sldId id="314" r:id="rId45"/>
    <p:sldId id="315" r:id="rId46"/>
    <p:sldId id="316" r:id="rId47"/>
    <p:sldId id="317" r:id="rId48"/>
    <p:sldId id="318" r:id="rId49"/>
    <p:sldId id="258"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205">
          <p15:clr>
            <a:srgbClr val="A4A3A4"/>
          </p15:clr>
        </p15:guide>
        <p15:guide id="4" pos="393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79C5"/>
    <a:srgbClr val="BE8DE0"/>
    <a:srgbClr val="F4C882"/>
    <a:srgbClr val="B248A3"/>
    <a:srgbClr val="A24395"/>
    <a:srgbClr val="771C6C"/>
    <a:srgbClr val="FF2C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20" autoAdjust="0"/>
    <p:restoredTop sz="94021" autoAdjust="0"/>
  </p:normalViewPr>
  <p:slideViewPr>
    <p:cSldViewPr snapToObjects="1">
      <p:cViewPr varScale="1">
        <p:scale>
          <a:sx n="92" d="100"/>
          <a:sy n="92" d="100"/>
        </p:scale>
        <p:origin x="808" y="192"/>
      </p:cViewPr>
      <p:guideLst>
        <p:guide orient="horz" pos="2160"/>
        <p:guide pos="3840"/>
        <p:guide orient="horz" pos="2205"/>
        <p:guide pos="3931"/>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snapToGrid="0">
      <p:cViewPr varScale="1">
        <p:scale>
          <a:sx n="44" d="100"/>
          <a:sy n="44" d="100"/>
        </p:scale>
        <p:origin x="1547"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2.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9C445-B7B1-49C3-BFE7-203268B34361}" type="doc">
      <dgm:prSet loTypeId="urn:microsoft.com/office/officeart/2005/8/layout/chevron1" loCatId="process" qsTypeId="urn:microsoft.com/office/officeart/2005/8/quickstyle/simple1" qsCatId="simple" csTypeId="urn:microsoft.com/office/officeart/2005/8/colors/accent3_1" csCatId="accent3" phldr="1"/>
      <dgm:spPr/>
    </dgm:pt>
    <dgm:pt modelId="{945459FB-17D7-4DF4-B90B-DEB4C4556008}">
      <dgm:prSet phldrT="[文本]" custT="1"/>
      <dgm:spPr/>
      <dgm:t>
        <a:bodyPr/>
        <a:lstStyle/>
        <a:p>
          <a:r>
            <a:rPr lang="en-US" altLang="zh-CN" sz="1400" dirty="0" smtClean="0">
              <a:latin typeface="微软雅黑" pitchFamily="34" charset="-122"/>
              <a:ea typeface="微软雅黑" pitchFamily="34" charset="-122"/>
            </a:rPr>
            <a:t>Field</a:t>
          </a:r>
          <a:endParaRPr lang="zh-CN" altLang="en-US" sz="1400" dirty="0">
            <a:latin typeface="微软雅黑" pitchFamily="34" charset="-122"/>
            <a:ea typeface="微软雅黑" pitchFamily="34" charset="-122"/>
          </a:endParaRPr>
        </a:p>
      </dgm:t>
    </dgm:pt>
    <dgm:pt modelId="{B57BC589-C783-4CDE-9D89-4AF0E962DDCB}" type="parTrans" cxnId="{BA060D5E-81F6-4B91-BFEC-92539A9B5E4F}">
      <dgm:prSet/>
      <dgm:spPr/>
      <dgm:t>
        <a:bodyPr/>
        <a:lstStyle/>
        <a:p>
          <a:endParaRPr lang="zh-CN" altLang="en-US" sz="1400">
            <a:latin typeface="微软雅黑" pitchFamily="34" charset="-122"/>
            <a:ea typeface="微软雅黑" pitchFamily="34" charset="-122"/>
          </a:endParaRPr>
        </a:p>
      </dgm:t>
    </dgm:pt>
    <dgm:pt modelId="{E35270B7-56BD-43D8-8730-92958648D094}" type="sibTrans" cxnId="{BA060D5E-81F6-4B91-BFEC-92539A9B5E4F}">
      <dgm:prSet/>
      <dgm:spPr/>
      <dgm:t>
        <a:bodyPr/>
        <a:lstStyle/>
        <a:p>
          <a:endParaRPr lang="zh-CN" altLang="en-US" sz="1400">
            <a:latin typeface="微软雅黑" pitchFamily="34" charset="-122"/>
            <a:ea typeface="微软雅黑" pitchFamily="34" charset="-122"/>
          </a:endParaRPr>
        </a:p>
      </dgm:t>
    </dgm:pt>
    <dgm:pt modelId="{86A0C125-D6A7-4B25-AC18-B75DF7C7D939}">
      <dgm:prSet phldrT="[文本]" custT="1"/>
      <dgm:spPr/>
      <dgm:t>
        <a:bodyPr/>
        <a:lstStyle/>
        <a:p>
          <a:r>
            <a:rPr lang="en-US" altLang="zh-CN" sz="1400" dirty="0" smtClean="0">
              <a:latin typeface="微软雅黑" pitchFamily="34" charset="-122"/>
              <a:ea typeface="微软雅黑" pitchFamily="34" charset="-122"/>
            </a:rPr>
            <a:t>Level</a:t>
          </a:r>
          <a:endParaRPr lang="zh-CN" altLang="en-US" sz="1400" dirty="0">
            <a:latin typeface="微软雅黑" pitchFamily="34" charset="-122"/>
            <a:ea typeface="微软雅黑" pitchFamily="34" charset="-122"/>
          </a:endParaRPr>
        </a:p>
      </dgm:t>
    </dgm:pt>
    <dgm:pt modelId="{52B057EC-606A-4CD6-860F-09E555E7371C}" type="parTrans" cxnId="{FF79DAF8-C600-4DF7-8ABB-3B31633778D6}">
      <dgm:prSet/>
      <dgm:spPr/>
      <dgm:t>
        <a:bodyPr/>
        <a:lstStyle/>
        <a:p>
          <a:endParaRPr lang="zh-CN" altLang="en-US" sz="1400">
            <a:latin typeface="微软雅黑" pitchFamily="34" charset="-122"/>
            <a:ea typeface="微软雅黑" pitchFamily="34" charset="-122"/>
          </a:endParaRPr>
        </a:p>
      </dgm:t>
    </dgm:pt>
    <dgm:pt modelId="{A16B362A-8E37-49FA-92AB-BBBF777BE4F3}" type="sibTrans" cxnId="{FF79DAF8-C600-4DF7-8ABB-3B31633778D6}">
      <dgm:prSet/>
      <dgm:spPr/>
      <dgm:t>
        <a:bodyPr/>
        <a:lstStyle/>
        <a:p>
          <a:endParaRPr lang="zh-CN" altLang="en-US" sz="1400">
            <a:latin typeface="微软雅黑" pitchFamily="34" charset="-122"/>
            <a:ea typeface="微软雅黑" pitchFamily="34" charset="-122"/>
          </a:endParaRPr>
        </a:p>
      </dgm:t>
    </dgm:pt>
    <dgm:pt modelId="{C96BF2FF-4E94-479D-9C62-93C7D787C1FC}">
      <dgm:prSet phldrT="[文本]" custT="1"/>
      <dgm:spPr/>
      <dgm:t>
        <a:bodyPr/>
        <a:lstStyle/>
        <a:p>
          <a:r>
            <a:rPr lang="en-US" altLang="zh-CN" sz="1400" dirty="0" smtClean="0">
              <a:latin typeface="微软雅黑" pitchFamily="34" charset="-122"/>
              <a:ea typeface="微软雅黑" pitchFamily="34" charset="-122"/>
            </a:rPr>
            <a:t>Mode</a:t>
          </a:r>
          <a:endParaRPr lang="zh-CN" altLang="en-US" sz="1400" dirty="0">
            <a:latin typeface="微软雅黑" pitchFamily="34" charset="-122"/>
            <a:ea typeface="微软雅黑" pitchFamily="34" charset="-122"/>
          </a:endParaRPr>
        </a:p>
      </dgm:t>
    </dgm:pt>
    <dgm:pt modelId="{0D926CF3-5761-4148-972F-3D3D9752438F}" type="parTrans" cxnId="{0197DBFF-F729-49D4-AF84-4A045BDDF89F}">
      <dgm:prSet/>
      <dgm:spPr/>
      <dgm:t>
        <a:bodyPr/>
        <a:lstStyle/>
        <a:p>
          <a:endParaRPr lang="zh-CN" altLang="en-US" sz="1400">
            <a:latin typeface="微软雅黑" pitchFamily="34" charset="-122"/>
            <a:ea typeface="微软雅黑" pitchFamily="34" charset="-122"/>
          </a:endParaRPr>
        </a:p>
      </dgm:t>
    </dgm:pt>
    <dgm:pt modelId="{8FB9FDFC-355F-467C-BFF5-05990CCDD97E}" type="sibTrans" cxnId="{0197DBFF-F729-49D4-AF84-4A045BDDF89F}">
      <dgm:prSet/>
      <dgm:spPr/>
      <dgm:t>
        <a:bodyPr/>
        <a:lstStyle/>
        <a:p>
          <a:endParaRPr lang="zh-CN" altLang="en-US" sz="1400">
            <a:latin typeface="微软雅黑" pitchFamily="34" charset="-122"/>
            <a:ea typeface="微软雅黑" pitchFamily="34" charset="-122"/>
          </a:endParaRPr>
        </a:p>
      </dgm:t>
    </dgm:pt>
    <dgm:pt modelId="{4E0163EA-D426-4F3F-8DBC-15F1E2169DA0}">
      <dgm:prSet phldrT="[文本]" custT="1"/>
      <dgm:spPr/>
      <dgm:t>
        <a:bodyPr/>
        <a:lstStyle/>
        <a:p>
          <a:r>
            <a:rPr lang="en-US" altLang="zh-CN" sz="1400" dirty="0" smtClean="0">
              <a:latin typeface="微软雅黑" pitchFamily="34" charset="-122"/>
              <a:ea typeface="微软雅黑" pitchFamily="34" charset="-122"/>
            </a:rPr>
            <a:t>Relation</a:t>
          </a:r>
          <a:endParaRPr lang="zh-CN" altLang="en-US" sz="1400" dirty="0">
            <a:latin typeface="微软雅黑" pitchFamily="34" charset="-122"/>
            <a:ea typeface="微软雅黑" pitchFamily="34" charset="-122"/>
          </a:endParaRPr>
        </a:p>
      </dgm:t>
    </dgm:pt>
    <dgm:pt modelId="{2DA4D968-C171-4592-80B2-C6E894E82134}" type="parTrans" cxnId="{A2E768BF-661C-45DA-9975-9A19B1A9021D}">
      <dgm:prSet/>
      <dgm:spPr/>
      <dgm:t>
        <a:bodyPr/>
        <a:lstStyle/>
        <a:p>
          <a:endParaRPr lang="zh-CN" altLang="en-US" sz="1400">
            <a:latin typeface="微软雅黑" pitchFamily="34" charset="-122"/>
            <a:ea typeface="微软雅黑" pitchFamily="34" charset="-122"/>
          </a:endParaRPr>
        </a:p>
      </dgm:t>
    </dgm:pt>
    <dgm:pt modelId="{9B64BBE5-23E2-45F2-9CE4-BCCAA89E1191}" type="sibTrans" cxnId="{A2E768BF-661C-45DA-9975-9A19B1A9021D}">
      <dgm:prSet/>
      <dgm:spPr/>
      <dgm:t>
        <a:bodyPr/>
        <a:lstStyle/>
        <a:p>
          <a:endParaRPr lang="zh-CN" altLang="en-US" sz="1400">
            <a:latin typeface="微软雅黑" pitchFamily="34" charset="-122"/>
            <a:ea typeface="微软雅黑" pitchFamily="34" charset="-122"/>
          </a:endParaRPr>
        </a:p>
      </dgm:t>
    </dgm:pt>
    <dgm:pt modelId="{441171B4-BF1A-43F1-9ECC-1E238ED655DA}">
      <dgm:prSet phldrT="[文本]" custT="1"/>
      <dgm:spPr/>
      <dgm:t>
        <a:bodyPr/>
        <a:lstStyle/>
        <a:p>
          <a:r>
            <a:rPr lang="en-US" altLang="zh-CN" sz="1400" dirty="0" smtClean="0">
              <a:latin typeface="微软雅黑" pitchFamily="34" charset="-122"/>
              <a:ea typeface="微软雅黑" pitchFamily="34" charset="-122"/>
            </a:rPr>
            <a:t>Range</a:t>
          </a:r>
          <a:endParaRPr lang="zh-CN" altLang="en-US" sz="1400" dirty="0">
            <a:latin typeface="微软雅黑" pitchFamily="34" charset="-122"/>
            <a:ea typeface="微软雅黑" pitchFamily="34" charset="-122"/>
          </a:endParaRPr>
        </a:p>
      </dgm:t>
    </dgm:pt>
    <dgm:pt modelId="{4A310DBB-53F2-49CF-87BB-B4BE30B95474}" type="parTrans" cxnId="{94BCB639-56A2-4946-82C4-83C02C493FCC}">
      <dgm:prSet/>
      <dgm:spPr/>
      <dgm:t>
        <a:bodyPr/>
        <a:lstStyle/>
        <a:p>
          <a:endParaRPr lang="zh-CN" altLang="en-US" sz="1400">
            <a:latin typeface="微软雅黑" pitchFamily="34" charset="-122"/>
            <a:ea typeface="微软雅黑" pitchFamily="34" charset="-122"/>
          </a:endParaRPr>
        </a:p>
      </dgm:t>
    </dgm:pt>
    <dgm:pt modelId="{7B8E0D05-59F0-44A5-BF56-B516485E48DB}" type="sibTrans" cxnId="{94BCB639-56A2-4946-82C4-83C02C493FCC}">
      <dgm:prSet/>
      <dgm:spPr/>
      <dgm:t>
        <a:bodyPr/>
        <a:lstStyle/>
        <a:p>
          <a:endParaRPr lang="zh-CN" altLang="en-US" sz="1400">
            <a:latin typeface="微软雅黑" pitchFamily="34" charset="-122"/>
            <a:ea typeface="微软雅黑" pitchFamily="34" charset="-122"/>
          </a:endParaRPr>
        </a:p>
      </dgm:t>
    </dgm:pt>
    <dgm:pt modelId="{AA3DBAE2-5D0A-4B7A-B80A-A44A199760D1}">
      <dgm:prSet phldrT="[文本]" custT="1"/>
      <dgm:spPr/>
      <dgm:t>
        <a:bodyPr/>
        <a:lstStyle/>
        <a:p>
          <a:r>
            <a:rPr lang="en-US" altLang="zh-CN" sz="1400" dirty="0" smtClean="0">
              <a:latin typeface="微软雅黑" pitchFamily="34" charset="-122"/>
              <a:ea typeface="微软雅黑" pitchFamily="34" charset="-122"/>
            </a:rPr>
            <a:t>Analysis</a:t>
          </a:r>
          <a:endParaRPr lang="zh-CN" altLang="en-US" sz="1400" dirty="0">
            <a:latin typeface="微软雅黑" pitchFamily="34" charset="-122"/>
            <a:ea typeface="微软雅黑" pitchFamily="34" charset="-122"/>
          </a:endParaRPr>
        </a:p>
      </dgm:t>
    </dgm:pt>
    <dgm:pt modelId="{47E001A1-A42B-413E-AE90-2C15F6692C25}" type="parTrans" cxnId="{BB2477FE-3DE6-45AE-A10B-AB9A8EA3CDBD}">
      <dgm:prSet/>
      <dgm:spPr/>
      <dgm:t>
        <a:bodyPr/>
        <a:lstStyle/>
        <a:p>
          <a:endParaRPr lang="zh-CN" altLang="en-US" sz="1400"/>
        </a:p>
      </dgm:t>
    </dgm:pt>
    <dgm:pt modelId="{AAAB8F6C-B537-41E3-9CB8-19D3A3FC165F}" type="sibTrans" cxnId="{BB2477FE-3DE6-45AE-A10B-AB9A8EA3CDBD}">
      <dgm:prSet/>
      <dgm:spPr/>
      <dgm:t>
        <a:bodyPr/>
        <a:lstStyle/>
        <a:p>
          <a:endParaRPr lang="zh-CN" altLang="en-US" sz="1400"/>
        </a:p>
      </dgm:t>
    </dgm:pt>
    <dgm:pt modelId="{F85CD93D-E8E4-4C25-8806-FCEF687AE2B7}" type="pres">
      <dgm:prSet presAssocID="{74A9C445-B7B1-49C3-BFE7-203268B34361}" presName="Name0" presStyleCnt="0">
        <dgm:presLayoutVars>
          <dgm:dir/>
          <dgm:animLvl val="lvl"/>
          <dgm:resizeHandles val="exact"/>
        </dgm:presLayoutVars>
      </dgm:prSet>
      <dgm:spPr/>
    </dgm:pt>
    <dgm:pt modelId="{24F773D9-C4E8-4E10-A48A-A8EE8D6000F9}" type="pres">
      <dgm:prSet presAssocID="{945459FB-17D7-4DF4-B90B-DEB4C4556008}" presName="parTxOnly" presStyleLbl="node1" presStyleIdx="0" presStyleCnt="6">
        <dgm:presLayoutVars>
          <dgm:chMax val="0"/>
          <dgm:chPref val="0"/>
          <dgm:bulletEnabled val="1"/>
        </dgm:presLayoutVars>
      </dgm:prSet>
      <dgm:spPr/>
      <dgm:t>
        <a:bodyPr/>
        <a:lstStyle/>
        <a:p>
          <a:endParaRPr lang="zh-CN" altLang="en-US"/>
        </a:p>
      </dgm:t>
    </dgm:pt>
    <dgm:pt modelId="{B62251CF-EA2D-4D02-9E51-4BFE38C13525}" type="pres">
      <dgm:prSet presAssocID="{E35270B7-56BD-43D8-8730-92958648D094}" presName="parTxOnlySpace" presStyleCnt="0"/>
      <dgm:spPr/>
    </dgm:pt>
    <dgm:pt modelId="{2E5ED555-4486-4927-8E07-32F55718418B}" type="pres">
      <dgm:prSet presAssocID="{441171B4-BF1A-43F1-9ECC-1E238ED655DA}" presName="parTxOnly" presStyleLbl="node1" presStyleIdx="1" presStyleCnt="6">
        <dgm:presLayoutVars>
          <dgm:chMax val="0"/>
          <dgm:chPref val="0"/>
          <dgm:bulletEnabled val="1"/>
        </dgm:presLayoutVars>
      </dgm:prSet>
      <dgm:spPr/>
      <dgm:t>
        <a:bodyPr/>
        <a:lstStyle/>
        <a:p>
          <a:endParaRPr lang="zh-CN" altLang="en-US"/>
        </a:p>
      </dgm:t>
    </dgm:pt>
    <dgm:pt modelId="{B7B25E44-11F9-4263-ACA9-84DBC91EE7F3}" type="pres">
      <dgm:prSet presAssocID="{7B8E0D05-59F0-44A5-BF56-B516485E48DB}" presName="parTxOnlySpace" presStyleCnt="0"/>
      <dgm:spPr/>
    </dgm:pt>
    <dgm:pt modelId="{7EA413B4-6B13-4A91-9DAE-F9ECBA9E709E}" type="pres">
      <dgm:prSet presAssocID="{86A0C125-D6A7-4B25-AC18-B75DF7C7D939}" presName="parTxOnly" presStyleLbl="node1" presStyleIdx="2" presStyleCnt="6">
        <dgm:presLayoutVars>
          <dgm:chMax val="0"/>
          <dgm:chPref val="0"/>
          <dgm:bulletEnabled val="1"/>
        </dgm:presLayoutVars>
      </dgm:prSet>
      <dgm:spPr/>
      <dgm:t>
        <a:bodyPr/>
        <a:lstStyle/>
        <a:p>
          <a:endParaRPr lang="zh-CN" altLang="en-US"/>
        </a:p>
      </dgm:t>
    </dgm:pt>
    <dgm:pt modelId="{23B1E958-F699-48C1-B497-1366DF7EEEA9}" type="pres">
      <dgm:prSet presAssocID="{A16B362A-8E37-49FA-92AB-BBBF777BE4F3}" presName="parTxOnlySpace" presStyleCnt="0"/>
      <dgm:spPr/>
    </dgm:pt>
    <dgm:pt modelId="{5A04BDAA-5117-40F5-AF44-41C8C56718F4}" type="pres">
      <dgm:prSet presAssocID="{C96BF2FF-4E94-479D-9C62-93C7D787C1FC}" presName="parTxOnly" presStyleLbl="node1" presStyleIdx="3" presStyleCnt="6">
        <dgm:presLayoutVars>
          <dgm:chMax val="0"/>
          <dgm:chPref val="0"/>
          <dgm:bulletEnabled val="1"/>
        </dgm:presLayoutVars>
      </dgm:prSet>
      <dgm:spPr/>
      <dgm:t>
        <a:bodyPr/>
        <a:lstStyle/>
        <a:p>
          <a:endParaRPr lang="zh-CN" altLang="en-US"/>
        </a:p>
      </dgm:t>
    </dgm:pt>
    <dgm:pt modelId="{B0067A85-58B7-4FE9-BA69-40542B282BFC}" type="pres">
      <dgm:prSet presAssocID="{8FB9FDFC-355F-467C-BFF5-05990CCDD97E}" presName="parTxOnlySpace" presStyleCnt="0"/>
      <dgm:spPr/>
    </dgm:pt>
    <dgm:pt modelId="{7F552913-449B-4BCB-A1E0-27F5E468FCBD}" type="pres">
      <dgm:prSet presAssocID="{4E0163EA-D426-4F3F-8DBC-15F1E2169DA0}" presName="parTxOnly" presStyleLbl="node1" presStyleIdx="4" presStyleCnt="6">
        <dgm:presLayoutVars>
          <dgm:chMax val="0"/>
          <dgm:chPref val="0"/>
          <dgm:bulletEnabled val="1"/>
        </dgm:presLayoutVars>
      </dgm:prSet>
      <dgm:spPr/>
      <dgm:t>
        <a:bodyPr/>
        <a:lstStyle/>
        <a:p>
          <a:endParaRPr lang="zh-CN" altLang="en-US"/>
        </a:p>
      </dgm:t>
    </dgm:pt>
    <dgm:pt modelId="{09ED96F9-076A-4FEC-8B1F-95D90263C88F}" type="pres">
      <dgm:prSet presAssocID="{9B64BBE5-23E2-45F2-9CE4-BCCAA89E1191}" presName="parTxOnlySpace" presStyleCnt="0"/>
      <dgm:spPr/>
    </dgm:pt>
    <dgm:pt modelId="{18C85EFA-779A-4160-BACF-7BD1252C80BA}" type="pres">
      <dgm:prSet presAssocID="{AA3DBAE2-5D0A-4B7A-B80A-A44A199760D1}" presName="parTxOnly" presStyleLbl="node1" presStyleIdx="5" presStyleCnt="6">
        <dgm:presLayoutVars>
          <dgm:chMax val="0"/>
          <dgm:chPref val="0"/>
          <dgm:bulletEnabled val="1"/>
        </dgm:presLayoutVars>
      </dgm:prSet>
      <dgm:spPr/>
      <dgm:t>
        <a:bodyPr/>
        <a:lstStyle/>
        <a:p>
          <a:endParaRPr lang="zh-CN" altLang="en-US"/>
        </a:p>
      </dgm:t>
    </dgm:pt>
  </dgm:ptLst>
  <dgm:cxnLst>
    <dgm:cxn modelId="{050B0964-4142-4C3B-A6D2-DB8348977556}" type="presOf" srcId="{4E0163EA-D426-4F3F-8DBC-15F1E2169DA0}" destId="{7F552913-449B-4BCB-A1E0-27F5E468FCBD}" srcOrd="0" destOrd="0" presId="urn:microsoft.com/office/officeart/2005/8/layout/chevron1"/>
    <dgm:cxn modelId="{8270850D-7103-45CF-8130-94EB268705ED}" type="presOf" srcId="{C96BF2FF-4E94-479D-9C62-93C7D787C1FC}" destId="{5A04BDAA-5117-40F5-AF44-41C8C56718F4}" srcOrd="0" destOrd="0" presId="urn:microsoft.com/office/officeart/2005/8/layout/chevron1"/>
    <dgm:cxn modelId="{B4246C98-F1FF-4EEE-B466-93F55073950C}" type="presOf" srcId="{945459FB-17D7-4DF4-B90B-DEB4C4556008}" destId="{24F773D9-C4E8-4E10-A48A-A8EE8D6000F9}" srcOrd="0" destOrd="0" presId="urn:microsoft.com/office/officeart/2005/8/layout/chevron1"/>
    <dgm:cxn modelId="{FF79DAF8-C600-4DF7-8ABB-3B31633778D6}" srcId="{74A9C445-B7B1-49C3-BFE7-203268B34361}" destId="{86A0C125-D6A7-4B25-AC18-B75DF7C7D939}" srcOrd="2" destOrd="0" parTransId="{52B057EC-606A-4CD6-860F-09E555E7371C}" sibTransId="{A16B362A-8E37-49FA-92AB-BBBF777BE4F3}"/>
    <dgm:cxn modelId="{014F2227-49C2-4844-96E0-3FB3A77E29E4}" type="presOf" srcId="{AA3DBAE2-5D0A-4B7A-B80A-A44A199760D1}" destId="{18C85EFA-779A-4160-BACF-7BD1252C80BA}" srcOrd="0" destOrd="0" presId="urn:microsoft.com/office/officeart/2005/8/layout/chevron1"/>
    <dgm:cxn modelId="{2E6ED041-63E4-4B42-8AC2-D6A7D8BDF6E9}" type="presOf" srcId="{86A0C125-D6A7-4B25-AC18-B75DF7C7D939}" destId="{7EA413B4-6B13-4A91-9DAE-F9ECBA9E709E}" srcOrd="0" destOrd="0" presId="urn:microsoft.com/office/officeart/2005/8/layout/chevron1"/>
    <dgm:cxn modelId="{BA060D5E-81F6-4B91-BFEC-92539A9B5E4F}" srcId="{74A9C445-B7B1-49C3-BFE7-203268B34361}" destId="{945459FB-17D7-4DF4-B90B-DEB4C4556008}" srcOrd="0" destOrd="0" parTransId="{B57BC589-C783-4CDE-9D89-4AF0E962DDCB}" sibTransId="{E35270B7-56BD-43D8-8730-92958648D094}"/>
    <dgm:cxn modelId="{EECBD801-1506-4D5F-9F25-1894CB746CB7}" type="presOf" srcId="{441171B4-BF1A-43F1-9ECC-1E238ED655DA}" destId="{2E5ED555-4486-4927-8E07-32F55718418B}" srcOrd="0" destOrd="0" presId="urn:microsoft.com/office/officeart/2005/8/layout/chevron1"/>
    <dgm:cxn modelId="{0197DBFF-F729-49D4-AF84-4A045BDDF89F}" srcId="{74A9C445-B7B1-49C3-BFE7-203268B34361}" destId="{C96BF2FF-4E94-479D-9C62-93C7D787C1FC}" srcOrd="3" destOrd="0" parTransId="{0D926CF3-5761-4148-972F-3D3D9752438F}" sibTransId="{8FB9FDFC-355F-467C-BFF5-05990CCDD97E}"/>
    <dgm:cxn modelId="{94BCB639-56A2-4946-82C4-83C02C493FCC}" srcId="{74A9C445-B7B1-49C3-BFE7-203268B34361}" destId="{441171B4-BF1A-43F1-9ECC-1E238ED655DA}" srcOrd="1" destOrd="0" parTransId="{4A310DBB-53F2-49CF-87BB-B4BE30B95474}" sibTransId="{7B8E0D05-59F0-44A5-BF56-B516485E48DB}"/>
    <dgm:cxn modelId="{9CE866B1-F261-4F3C-906E-BB5F610E15DB}" type="presOf" srcId="{74A9C445-B7B1-49C3-BFE7-203268B34361}" destId="{F85CD93D-E8E4-4C25-8806-FCEF687AE2B7}" srcOrd="0" destOrd="0" presId="urn:microsoft.com/office/officeart/2005/8/layout/chevron1"/>
    <dgm:cxn modelId="{BB2477FE-3DE6-45AE-A10B-AB9A8EA3CDBD}" srcId="{74A9C445-B7B1-49C3-BFE7-203268B34361}" destId="{AA3DBAE2-5D0A-4B7A-B80A-A44A199760D1}" srcOrd="5" destOrd="0" parTransId="{47E001A1-A42B-413E-AE90-2C15F6692C25}" sibTransId="{AAAB8F6C-B537-41E3-9CB8-19D3A3FC165F}"/>
    <dgm:cxn modelId="{A2E768BF-661C-45DA-9975-9A19B1A9021D}" srcId="{74A9C445-B7B1-49C3-BFE7-203268B34361}" destId="{4E0163EA-D426-4F3F-8DBC-15F1E2169DA0}" srcOrd="4" destOrd="0" parTransId="{2DA4D968-C171-4592-80B2-C6E894E82134}" sibTransId="{9B64BBE5-23E2-45F2-9CE4-BCCAA89E1191}"/>
    <dgm:cxn modelId="{66D49B70-5F8F-428C-8E2E-B2DA69048B21}" type="presParOf" srcId="{F85CD93D-E8E4-4C25-8806-FCEF687AE2B7}" destId="{24F773D9-C4E8-4E10-A48A-A8EE8D6000F9}" srcOrd="0" destOrd="0" presId="urn:microsoft.com/office/officeart/2005/8/layout/chevron1"/>
    <dgm:cxn modelId="{474339AC-A29D-4096-9B5E-B616F10D966D}" type="presParOf" srcId="{F85CD93D-E8E4-4C25-8806-FCEF687AE2B7}" destId="{B62251CF-EA2D-4D02-9E51-4BFE38C13525}" srcOrd="1" destOrd="0" presId="urn:microsoft.com/office/officeart/2005/8/layout/chevron1"/>
    <dgm:cxn modelId="{4F560B04-6F3F-43B1-B015-72EB3BB5C324}" type="presParOf" srcId="{F85CD93D-E8E4-4C25-8806-FCEF687AE2B7}" destId="{2E5ED555-4486-4927-8E07-32F55718418B}" srcOrd="2" destOrd="0" presId="urn:microsoft.com/office/officeart/2005/8/layout/chevron1"/>
    <dgm:cxn modelId="{FAC4077F-AC43-449C-A051-05E625EE3A6E}" type="presParOf" srcId="{F85CD93D-E8E4-4C25-8806-FCEF687AE2B7}" destId="{B7B25E44-11F9-4263-ACA9-84DBC91EE7F3}" srcOrd="3" destOrd="0" presId="urn:microsoft.com/office/officeart/2005/8/layout/chevron1"/>
    <dgm:cxn modelId="{2F016612-2919-45B7-9A81-2E869C36DA24}" type="presParOf" srcId="{F85CD93D-E8E4-4C25-8806-FCEF687AE2B7}" destId="{7EA413B4-6B13-4A91-9DAE-F9ECBA9E709E}" srcOrd="4" destOrd="0" presId="urn:microsoft.com/office/officeart/2005/8/layout/chevron1"/>
    <dgm:cxn modelId="{8985B6D7-7C22-4C81-8F88-AD791A85C4A8}" type="presParOf" srcId="{F85CD93D-E8E4-4C25-8806-FCEF687AE2B7}" destId="{23B1E958-F699-48C1-B497-1366DF7EEEA9}" srcOrd="5" destOrd="0" presId="urn:microsoft.com/office/officeart/2005/8/layout/chevron1"/>
    <dgm:cxn modelId="{2CD803E3-E041-44CE-A0ED-E35D3205E7C8}" type="presParOf" srcId="{F85CD93D-E8E4-4C25-8806-FCEF687AE2B7}" destId="{5A04BDAA-5117-40F5-AF44-41C8C56718F4}" srcOrd="6" destOrd="0" presId="urn:microsoft.com/office/officeart/2005/8/layout/chevron1"/>
    <dgm:cxn modelId="{1DA6E22D-8A35-404A-945B-31C71AD358D3}" type="presParOf" srcId="{F85CD93D-E8E4-4C25-8806-FCEF687AE2B7}" destId="{B0067A85-58B7-4FE9-BA69-40542B282BFC}" srcOrd="7" destOrd="0" presId="urn:microsoft.com/office/officeart/2005/8/layout/chevron1"/>
    <dgm:cxn modelId="{63FCCD66-3E95-4C38-9D4E-56F083F11D71}" type="presParOf" srcId="{F85CD93D-E8E4-4C25-8806-FCEF687AE2B7}" destId="{7F552913-449B-4BCB-A1E0-27F5E468FCBD}" srcOrd="8" destOrd="0" presId="urn:microsoft.com/office/officeart/2005/8/layout/chevron1"/>
    <dgm:cxn modelId="{55DBE564-4DA4-49AB-80C3-207C66920B2D}" type="presParOf" srcId="{F85CD93D-E8E4-4C25-8806-FCEF687AE2B7}" destId="{09ED96F9-076A-4FEC-8B1F-95D90263C88F}" srcOrd="9" destOrd="0" presId="urn:microsoft.com/office/officeart/2005/8/layout/chevron1"/>
    <dgm:cxn modelId="{ED1D9EFD-67CA-4492-A63B-02C10712962C}" type="presParOf" srcId="{F85CD93D-E8E4-4C25-8806-FCEF687AE2B7}" destId="{18C85EFA-779A-4160-BACF-7BD1252C80BA}"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D386AC-92EF-4042-ABD6-24B1B866D697}" type="doc">
      <dgm:prSet loTypeId="urn:microsoft.com/office/officeart/2005/8/layout/bList2#3" loCatId="list" qsTypeId="urn:microsoft.com/office/officeart/2005/8/quickstyle/simple1" qsCatId="simple" csTypeId="urn:microsoft.com/office/officeart/2005/8/colors/accent1_2" csCatId="accent1" phldr="1"/>
      <dgm:spPr/>
    </dgm:pt>
    <dgm:pt modelId="{2E1551F2-4455-4A3A-9024-6649DC132D71}">
      <dgm:prSet phldrT="[文本]" custT="1"/>
      <dgm:spPr/>
      <dgm:t>
        <a:bodyPr/>
        <a:lstStyle/>
        <a:p>
          <a:r>
            <a:rPr lang="en-US" altLang="zh-CN" sz="2000" dirty="0" smtClean="0"/>
            <a:t>My</a:t>
          </a:r>
          <a:r>
            <a:rPr lang="en-US" altLang="zh-CN" sz="2000" baseline="0" dirty="0" smtClean="0"/>
            <a:t> </a:t>
          </a:r>
          <a:r>
            <a:rPr lang="en-US" altLang="zh-CN" sz="2000" baseline="0" dirty="0" err="1" smtClean="0"/>
            <a:t>yellowpage</a:t>
          </a:r>
          <a:endParaRPr lang="zh-CN" altLang="en-US" sz="2000" dirty="0"/>
        </a:p>
      </dgm:t>
    </dgm:pt>
    <dgm:pt modelId="{15E63869-CFB2-4EB2-9390-8B823B41771F}" type="parTrans" cxnId="{FB79446D-4408-459E-9748-043136D884DA}">
      <dgm:prSet/>
      <dgm:spPr/>
      <dgm:t>
        <a:bodyPr/>
        <a:lstStyle/>
        <a:p>
          <a:endParaRPr lang="zh-CN" altLang="en-US"/>
        </a:p>
      </dgm:t>
    </dgm:pt>
    <dgm:pt modelId="{1FC4D06F-5214-4B03-8643-581562687DB8}" type="sibTrans" cxnId="{FB79446D-4408-459E-9748-043136D884DA}">
      <dgm:prSet/>
      <dgm:spPr/>
      <dgm:t>
        <a:bodyPr/>
        <a:lstStyle/>
        <a:p>
          <a:endParaRPr lang="zh-CN" altLang="en-US"/>
        </a:p>
      </dgm:t>
    </dgm:pt>
    <dgm:pt modelId="{4BFFE931-1471-4223-9370-80061247AC8E}">
      <dgm:prSet phldrT="[文本]" custT="1"/>
      <dgm:spPr/>
      <dgm:t>
        <a:bodyPr/>
        <a:lstStyle/>
        <a:p>
          <a:r>
            <a:rPr lang="en-US" altLang="zh-CN" sz="2000" dirty="0" smtClean="0"/>
            <a:t>My</a:t>
          </a:r>
          <a:r>
            <a:rPr lang="en-US" altLang="zh-CN" sz="2000" baseline="0" dirty="0" smtClean="0"/>
            <a:t> Space</a:t>
          </a:r>
          <a:endParaRPr lang="zh-CN" altLang="en-US" sz="2000" dirty="0"/>
        </a:p>
      </dgm:t>
    </dgm:pt>
    <dgm:pt modelId="{E92F89B5-A174-4CFE-978D-C39ED9A5048B}" type="parTrans" cxnId="{2631EC63-36AC-4B68-BAE0-ACA5794B8239}">
      <dgm:prSet/>
      <dgm:spPr/>
      <dgm:t>
        <a:bodyPr/>
        <a:lstStyle/>
        <a:p>
          <a:endParaRPr lang="zh-CN" altLang="en-US"/>
        </a:p>
      </dgm:t>
    </dgm:pt>
    <dgm:pt modelId="{46D1680B-88C7-4B63-967C-16DA2C60AE24}" type="sibTrans" cxnId="{2631EC63-36AC-4B68-BAE0-ACA5794B8239}">
      <dgm:prSet/>
      <dgm:spPr/>
      <dgm:t>
        <a:bodyPr/>
        <a:lstStyle/>
        <a:p>
          <a:endParaRPr lang="zh-CN" altLang="en-US"/>
        </a:p>
      </dgm:t>
    </dgm:pt>
    <dgm:pt modelId="{91B91474-DE5E-4CD9-BF39-22E58AD979F5}">
      <dgm:prSet phldrT="[文本]" custT="1"/>
      <dgm:spPr/>
      <dgm:t>
        <a:bodyPr/>
        <a:lstStyle/>
        <a:p>
          <a:r>
            <a:rPr lang="en-US" altLang="zh-CN" sz="2000" dirty="0" smtClean="0"/>
            <a:t>Media</a:t>
          </a:r>
          <a:r>
            <a:rPr lang="en-US" altLang="zh-CN" sz="2000" baseline="0" dirty="0" smtClean="0"/>
            <a:t> Center</a:t>
          </a:r>
          <a:endParaRPr lang="zh-CN" altLang="en-US" sz="2000" dirty="0"/>
        </a:p>
      </dgm:t>
    </dgm:pt>
    <dgm:pt modelId="{F95AD8A1-CE46-41B0-BDAB-2AFE849A9AC0}" type="parTrans" cxnId="{1C836CE2-688B-4D25-A410-543FB4B5D219}">
      <dgm:prSet/>
      <dgm:spPr/>
      <dgm:t>
        <a:bodyPr/>
        <a:lstStyle/>
        <a:p>
          <a:endParaRPr lang="zh-CN" altLang="en-US"/>
        </a:p>
      </dgm:t>
    </dgm:pt>
    <dgm:pt modelId="{849C6F2A-B314-438D-A4E6-3470A0108E12}" type="sibTrans" cxnId="{1C836CE2-688B-4D25-A410-543FB4B5D219}">
      <dgm:prSet/>
      <dgm:spPr/>
      <dgm:t>
        <a:bodyPr/>
        <a:lstStyle/>
        <a:p>
          <a:endParaRPr lang="zh-CN" altLang="en-US"/>
        </a:p>
      </dgm:t>
    </dgm:pt>
    <dgm:pt modelId="{A388EF79-19F2-4CAC-A840-846035E2A570}">
      <dgm:prSet phldrT="[文本]"/>
      <dgm:spPr/>
      <dgm:t>
        <a:bodyPr/>
        <a:lstStyle/>
        <a:p>
          <a:r>
            <a:rPr lang="en-US" altLang="zh-CN" dirty="0" smtClean="0">
              <a:latin typeface="微软雅黑" pitchFamily="34" charset="-122"/>
              <a:ea typeface="微软雅黑" pitchFamily="34" charset="-122"/>
            </a:rPr>
            <a:t>Most</a:t>
          </a:r>
          <a:r>
            <a:rPr lang="en-US" altLang="zh-CN" baseline="0" dirty="0" smtClean="0">
              <a:latin typeface="微软雅黑" pitchFamily="34" charset="-122"/>
              <a:ea typeface="微软雅黑" pitchFamily="34" charset="-122"/>
            </a:rPr>
            <a:t> popular functions</a:t>
          </a:r>
          <a:endParaRPr lang="zh-CN" altLang="en-US" dirty="0">
            <a:latin typeface="微软雅黑" pitchFamily="34" charset="-122"/>
            <a:ea typeface="微软雅黑" pitchFamily="34" charset="-122"/>
          </a:endParaRPr>
        </a:p>
      </dgm:t>
    </dgm:pt>
    <dgm:pt modelId="{160D3EAC-F123-4C7E-A9DE-C1708FCC2E2A}" type="parTrans" cxnId="{ACF0842C-1A00-42B3-BECF-8D92558C711C}">
      <dgm:prSet/>
      <dgm:spPr/>
      <dgm:t>
        <a:bodyPr/>
        <a:lstStyle/>
        <a:p>
          <a:endParaRPr lang="zh-CN" altLang="en-US"/>
        </a:p>
      </dgm:t>
    </dgm:pt>
    <dgm:pt modelId="{07816A76-B2FA-4C88-8458-7CC906139C99}" type="sibTrans" cxnId="{ACF0842C-1A00-42B3-BECF-8D92558C711C}">
      <dgm:prSet/>
      <dgm:spPr/>
      <dgm:t>
        <a:bodyPr/>
        <a:lstStyle/>
        <a:p>
          <a:endParaRPr lang="zh-CN" altLang="en-US"/>
        </a:p>
      </dgm:t>
    </dgm:pt>
    <dgm:pt modelId="{18B02AFE-B652-4472-AF95-AD7B2DEE52EB}">
      <dgm:prSet phldrT="[文本]"/>
      <dgm:spPr/>
      <dgm:t>
        <a:bodyPr/>
        <a:lstStyle/>
        <a:p>
          <a:r>
            <a:rPr lang="en-US" altLang="zh-CN" dirty="0" smtClean="0">
              <a:latin typeface="微软雅黑" pitchFamily="34" charset="-122"/>
              <a:ea typeface="微软雅黑" pitchFamily="34" charset="-122"/>
            </a:rPr>
            <a:t>User</a:t>
          </a:r>
          <a:r>
            <a:rPr lang="en-US" altLang="zh-CN" baseline="0" dirty="0" smtClean="0">
              <a:latin typeface="微软雅黑" pitchFamily="34" charset="-122"/>
              <a:ea typeface="微软雅黑" pitchFamily="34" charset="-122"/>
            </a:rPr>
            <a:t> defined sections</a:t>
          </a:r>
          <a:endParaRPr lang="zh-CN" altLang="en-US" dirty="0">
            <a:latin typeface="微软雅黑" pitchFamily="34" charset="-122"/>
            <a:ea typeface="微软雅黑" pitchFamily="34" charset="-122"/>
          </a:endParaRPr>
        </a:p>
      </dgm:t>
    </dgm:pt>
    <dgm:pt modelId="{AD682C07-6E36-4C66-AA82-C9B0C8E5C15F}" type="parTrans" cxnId="{89BA6004-E5C7-45FE-8435-9FCFC16C5E88}">
      <dgm:prSet/>
      <dgm:spPr/>
      <dgm:t>
        <a:bodyPr/>
        <a:lstStyle/>
        <a:p>
          <a:endParaRPr lang="zh-CN" altLang="en-US"/>
        </a:p>
      </dgm:t>
    </dgm:pt>
    <dgm:pt modelId="{CF31B8D4-3EDC-4DAD-9C31-04FD136E5206}" type="sibTrans" cxnId="{89BA6004-E5C7-45FE-8435-9FCFC16C5E88}">
      <dgm:prSet/>
      <dgm:spPr/>
      <dgm:t>
        <a:bodyPr/>
        <a:lstStyle/>
        <a:p>
          <a:endParaRPr lang="zh-CN" altLang="en-US"/>
        </a:p>
      </dgm:t>
    </dgm:pt>
    <dgm:pt modelId="{188E4C2A-9845-450C-BCAC-5D24326353DE}">
      <dgm:prSet phldrT="[文本]"/>
      <dgm:spPr/>
      <dgm:t>
        <a:bodyPr/>
        <a:lstStyle/>
        <a:p>
          <a:r>
            <a:rPr lang="en-US" altLang="zh-CN" dirty="0" smtClean="0">
              <a:latin typeface="微软雅黑" pitchFamily="34" charset="-122"/>
              <a:ea typeface="微软雅黑" pitchFamily="34" charset="-122"/>
            </a:rPr>
            <a:t>Resource</a:t>
          </a:r>
          <a:r>
            <a:rPr lang="en-US" altLang="zh-CN" baseline="0" dirty="0" smtClean="0">
              <a:latin typeface="微软雅黑" pitchFamily="34" charset="-122"/>
              <a:ea typeface="微软雅黑" pitchFamily="34" charset="-122"/>
            </a:rPr>
            <a:t> Apply</a:t>
          </a:r>
          <a:endParaRPr lang="zh-CN" altLang="en-US" dirty="0">
            <a:latin typeface="微软雅黑" pitchFamily="34" charset="-122"/>
            <a:ea typeface="微软雅黑" pitchFamily="34" charset="-122"/>
          </a:endParaRPr>
        </a:p>
      </dgm:t>
    </dgm:pt>
    <dgm:pt modelId="{13F7CB91-1926-4AB1-B44B-FA26BB131D79}" type="parTrans" cxnId="{134AA313-F018-4F7A-82B4-631C24A0F6ED}">
      <dgm:prSet/>
      <dgm:spPr/>
      <dgm:t>
        <a:bodyPr/>
        <a:lstStyle/>
        <a:p>
          <a:endParaRPr lang="zh-CN" altLang="en-US"/>
        </a:p>
      </dgm:t>
    </dgm:pt>
    <dgm:pt modelId="{234456A5-9149-4D54-BFF6-BA27B04AC3E0}" type="sibTrans" cxnId="{134AA313-F018-4F7A-82B4-631C24A0F6ED}">
      <dgm:prSet/>
      <dgm:spPr/>
      <dgm:t>
        <a:bodyPr/>
        <a:lstStyle/>
        <a:p>
          <a:endParaRPr lang="zh-CN" altLang="en-US"/>
        </a:p>
      </dgm:t>
    </dgm:pt>
    <dgm:pt modelId="{64F6C3E0-AB77-4C77-B784-4EDF12685A52}">
      <dgm:prSet phldrT="[文本]"/>
      <dgm:spPr/>
      <dgm:t>
        <a:bodyPr/>
        <a:lstStyle/>
        <a:p>
          <a:r>
            <a:rPr lang="en-US" altLang="zh-CN" dirty="0" smtClean="0">
              <a:latin typeface="微软雅黑" pitchFamily="34" charset="-122"/>
              <a:ea typeface="微软雅黑" pitchFamily="34" charset="-122"/>
            </a:rPr>
            <a:t>Account</a:t>
          </a:r>
          <a:r>
            <a:rPr lang="en-US" altLang="zh-CN" baseline="0" dirty="0" smtClean="0">
              <a:latin typeface="微软雅黑" pitchFamily="34" charset="-122"/>
              <a:ea typeface="微软雅黑" pitchFamily="34" charset="-122"/>
            </a:rPr>
            <a:t> Report</a:t>
          </a:r>
          <a:endParaRPr lang="zh-CN" altLang="en-US" dirty="0">
            <a:latin typeface="微软雅黑" pitchFamily="34" charset="-122"/>
            <a:ea typeface="微软雅黑" pitchFamily="34" charset="-122"/>
          </a:endParaRPr>
        </a:p>
      </dgm:t>
    </dgm:pt>
    <dgm:pt modelId="{ECEB5995-9B1D-44AF-85EE-8CB4215B0423}" type="parTrans" cxnId="{F3546DB0-7514-4312-AC9F-39361124E73E}">
      <dgm:prSet/>
      <dgm:spPr/>
      <dgm:t>
        <a:bodyPr/>
        <a:lstStyle/>
        <a:p>
          <a:endParaRPr lang="zh-CN" altLang="en-US"/>
        </a:p>
      </dgm:t>
    </dgm:pt>
    <dgm:pt modelId="{F952B452-17F6-4B51-9222-5217B95544D5}" type="sibTrans" cxnId="{F3546DB0-7514-4312-AC9F-39361124E73E}">
      <dgm:prSet/>
      <dgm:spPr/>
      <dgm:t>
        <a:bodyPr/>
        <a:lstStyle/>
        <a:p>
          <a:endParaRPr lang="zh-CN" altLang="en-US"/>
        </a:p>
      </dgm:t>
    </dgm:pt>
    <dgm:pt modelId="{33F938AC-570C-4DE8-806D-AB4FA4AA93E2}">
      <dgm:prSet phldrT="[文本]"/>
      <dgm:spPr/>
      <dgm:t>
        <a:bodyPr/>
        <a:lstStyle/>
        <a:p>
          <a:r>
            <a:rPr lang="en-US" altLang="zh-CN" dirty="0" smtClean="0">
              <a:latin typeface="微软雅黑" pitchFamily="34" charset="-122"/>
              <a:ea typeface="微软雅黑" pitchFamily="34" charset="-122"/>
            </a:rPr>
            <a:t>Status</a:t>
          </a:r>
          <a:r>
            <a:rPr lang="en-US" altLang="zh-CN" baseline="0" dirty="0" smtClean="0">
              <a:latin typeface="微软雅黑" pitchFamily="34" charset="-122"/>
              <a:ea typeface="微软雅黑" pitchFamily="34" charset="-122"/>
            </a:rPr>
            <a:t> of Resource and Jobs</a:t>
          </a:r>
          <a:endParaRPr lang="zh-CN" altLang="en-US" dirty="0">
            <a:latin typeface="微软雅黑" pitchFamily="34" charset="-122"/>
            <a:ea typeface="微软雅黑" pitchFamily="34" charset="-122"/>
          </a:endParaRPr>
        </a:p>
      </dgm:t>
    </dgm:pt>
    <dgm:pt modelId="{3FFA731F-BF5C-4218-AB7F-50E4CC8B6965}" type="parTrans" cxnId="{9CA3042D-EA8F-4130-999F-017ABE77980F}">
      <dgm:prSet/>
      <dgm:spPr/>
      <dgm:t>
        <a:bodyPr/>
        <a:lstStyle/>
        <a:p>
          <a:endParaRPr lang="zh-CN" altLang="en-US"/>
        </a:p>
      </dgm:t>
    </dgm:pt>
    <dgm:pt modelId="{7A9FF424-3AFC-43D5-BCC8-E4B61D829D00}" type="sibTrans" cxnId="{9CA3042D-EA8F-4130-999F-017ABE77980F}">
      <dgm:prSet/>
      <dgm:spPr/>
      <dgm:t>
        <a:bodyPr/>
        <a:lstStyle/>
        <a:p>
          <a:endParaRPr lang="zh-CN" altLang="en-US"/>
        </a:p>
      </dgm:t>
    </dgm:pt>
    <dgm:pt modelId="{ABACA480-46ED-4537-9340-3AA3FE064FC5}">
      <dgm:prSet phldrT="[文本]"/>
      <dgm:spPr/>
      <dgm:t>
        <a:bodyPr/>
        <a:lstStyle/>
        <a:p>
          <a:r>
            <a:rPr lang="en-US" altLang="zh-CN" dirty="0" smtClean="0">
              <a:latin typeface="微软雅黑" pitchFamily="34" charset="-122"/>
              <a:ea typeface="微软雅黑" pitchFamily="34" charset="-122"/>
            </a:rPr>
            <a:t>Report</a:t>
          </a:r>
          <a:endParaRPr lang="zh-CN" altLang="en-US" dirty="0">
            <a:latin typeface="微软雅黑" pitchFamily="34" charset="-122"/>
            <a:ea typeface="微软雅黑" pitchFamily="34" charset="-122"/>
          </a:endParaRPr>
        </a:p>
      </dgm:t>
    </dgm:pt>
    <dgm:pt modelId="{37B4527B-9A67-48A3-82E9-CC2D3E63BE2F}" type="parTrans" cxnId="{DB88A856-6AED-4E82-BB0B-42DD3C856435}">
      <dgm:prSet/>
      <dgm:spPr/>
      <dgm:t>
        <a:bodyPr/>
        <a:lstStyle/>
        <a:p>
          <a:endParaRPr lang="zh-CN" altLang="en-US"/>
        </a:p>
      </dgm:t>
    </dgm:pt>
    <dgm:pt modelId="{3DEEDF0B-5AE2-4C56-B812-1E161E794C9D}" type="sibTrans" cxnId="{DB88A856-6AED-4E82-BB0B-42DD3C856435}">
      <dgm:prSet/>
      <dgm:spPr/>
      <dgm:t>
        <a:bodyPr/>
        <a:lstStyle/>
        <a:p>
          <a:endParaRPr lang="zh-CN" altLang="en-US"/>
        </a:p>
      </dgm:t>
    </dgm:pt>
    <dgm:pt modelId="{E3C1AD80-3A94-4775-8CC3-E9F9CD1B8800}">
      <dgm:prSet phldrT="[文本]"/>
      <dgm:spPr/>
      <dgm:t>
        <a:bodyPr/>
        <a:lstStyle/>
        <a:p>
          <a:endParaRPr lang="zh-CN" altLang="en-US" dirty="0">
            <a:latin typeface="微软雅黑" pitchFamily="34" charset="-122"/>
            <a:ea typeface="微软雅黑" pitchFamily="34" charset="-122"/>
          </a:endParaRPr>
        </a:p>
      </dgm:t>
    </dgm:pt>
    <dgm:pt modelId="{AAC1D736-B300-4B60-8824-8652271B3C28}" type="parTrans" cxnId="{FBFEE25A-B641-47C9-B019-0B2227A15B01}">
      <dgm:prSet/>
      <dgm:spPr/>
      <dgm:t>
        <a:bodyPr/>
        <a:lstStyle/>
        <a:p>
          <a:endParaRPr lang="zh-CN" altLang="en-US"/>
        </a:p>
      </dgm:t>
    </dgm:pt>
    <dgm:pt modelId="{3A3B0056-3AA9-43B3-8126-23A7578E574D}" type="sibTrans" cxnId="{FBFEE25A-B641-47C9-B019-0B2227A15B01}">
      <dgm:prSet/>
      <dgm:spPr/>
      <dgm:t>
        <a:bodyPr/>
        <a:lstStyle/>
        <a:p>
          <a:endParaRPr lang="zh-CN" altLang="en-US"/>
        </a:p>
      </dgm:t>
    </dgm:pt>
    <dgm:pt modelId="{26AC3C67-8368-4EDB-80F5-7711303B9B9F}">
      <dgm:prSet phldrT="[文本]"/>
      <dgm:spPr/>
      <dgm:t>
        <a:bodyPr/>
        <a:lstStyle/>
        <a:p>
          <a:r>
            <a:rPr lang="en-US" altLang="zh-CN" dirty="0" smtClean="0">
              <a:latin typeface="微软雅黑" pitchFamily="34" charset="-122"/>
              <a:ea typeface="微软雅黑" pitchFamily="34" charset="-122"/>
            </a:rPr>
            <a:t>Information</a:t>
          </a:r>
          <a:endParaRPr lang="zh-CN" altLang="en-US" dirty="0">
            <a:latin typeface="微软雅黑" pitchFamily="34" charset="-122"/>
            <a:ea typeface="微软雅黑" pitchFamily="34" charset="-122"/>
          </a:endParaRPr>
        </a:p>
      </dgm:t>
    </dgm:pt>
    <dgm:pt modelId="{44AAA641-625F-4DD8-87C3-C33F2454360F}" type="parTrans" cxnId="{6513495A-AE76-48D2-AA47-5ACF79C688EA}">
      <dgm:prSet/>
      <dgm:spPr/>
      <dgm:t>
        <a:bodyPr/>
        <a:lstStyle/>
        <a:p>
          <a:endParaRPr lang="zh-CN" altLang="en-US"/>
        </a:p>
      </dgm:t>
    </dgm:pt>
    <dgm:pt modelId="{6C9BE267-D622-46EB-9EA8-A761B3F11890}" type="sibTrans" cxnId="{6513495A-AE76-48D2-AA47-5ACF79C688EA}">
      <dgm:prSet/>
      <dgm:spPr/>
      <dgm:t>
        <a:bodyPr/>
        <a:lstStyle/>
        <a:p>
          <a:endParaRPr lang="zh-CN" altLang="en-US"/>
        </a:p>
      </dgm:t>
    </dgm:pt>
    <dgm:pt modelId="{4EBCB2D8-7354-4AB8-AA9A-36ECD8260106}">
      <dgm:prSet phldrT="[文本]"/>
      <dgm:spPr/>
      <dgm:t>
        <a:bodyPr/>
        <a:lstStyle/>
        <a:p>
          <a:r>
            <a:rPr lang="en-US" altLang="zh-CN" dirty="0" smtClean="0">
              <a:latin typeface="微软雅黑" pitchFamily="34" charset="-122"/>
              <a:ea typeface="微软雅黑" pitchFamily="34" charset="-122"/>
            </a:rPr>
            <a:t>Warning</a:t>
          </a:r>
          <a:r>
            <a:rPr lang="en-US" altLang="zh-CN" baseline="0" dirty="0" smtClean="0">
              <a:latin typeface="微软雅黑" pitchFamily="34" charset="-122"/>
              <a:ea typeface="微软雅黑" pitchFamily="34" charset="-122"/>
            </a:rPr>
            <a:t>s</a:t>
          </a:r>
          <a:endParaRPr lang="zh-CN" altLang="en-US" dirty="0">
            <a:latin typeface="微软雅黑" pitchFamily="34" charset="-122"/>
            <a:ea typeface="微软雅黑" pitchFamily="34" charset="-122"/>
          </a:endParaRPr>
        </a:p>
      </dgm:t>
    </dgm:pt>
    <dgm:pt modelId="{8042ACE0-C5C7-4155-8CE9-10D7A74CB427}" type="parTrans" cxnId="{8BACBFAE-A8FD-4947-B6F3-215F524209EA}">
      <dgm:prSet/>
      <dgm:spPr/>
      <dgm:t>
        <a:bodyPr/>
        <a:lstStyle/>
        <a:p>
          <a:endParaRPr lang="zh-CN" altLang="en-US"/>
        </a:p>
      </dgm:t>
    </dgm:pt>
    <dgm:pt modelId="{138F3FB0-0A4D-4DFE-BB56-FDDA19BFDFE7}" type="sibTrans" cxnId="{8BACBFAE-A8FD-4947-B6F3-215F524209EA}">
      <dgm:prSet/>
      <dgm:spPr/>
      <dgm:t>
        <a:bodyPr/>
        <a:lstStyle/>
        <a:p>
          <a:endParaRPr lang="zh-CN" altLang="en-US"/>
        </a:p>
      </dgm:t>
    </dgm:pt>
    <dgm:pt modelId="{CBE0D42B-169E-4F2C-88F6-DF37F2313A85}">
      <dgm:prSet phldrT="[文本]"/>
      <dgm:spPr/>
      <dgm:t>
        <a:bodyPr/>
        <a:lstStyle/>
        <a:p>
          <a:r>
            <a:rPr lang="en-US" altLang="zh-CN" dirty="0" smtClean="0">
              <a:latin typeface="微软雅黑" pitchFamily="34" charset="-122"/>
              <a:ea typeface="微软雅黑" pitchFamily="34" charset="-122"/>
            </a:rPr>
            <a:t>User</a:t>
          </a:r>
          <a:r>
            <a:rPr lang="en-US" altLang="zh-CN" baseline="0" dirty="0" smtClean="0">
              <a:latin typeface="微软雅黑" pitchFamily="34" charset="-122"/>
              <a:ea typeface="微软雅黑" pitchFamily="34" charset="-122"/>
            </a:rPr>
            <a:t> </a:t>
          </a:r>
          <a:r>
            <a:rPr lang="en-US" altLang="zh-CN" baseline="0" dirty="0" err="1" smtClean="0">
              <a:latin typeface="微软雅黑" pitchFamily="34" charset="-122"/>
              <a:ea typeface="微软雅黑" pitchFamily="34" charset="-122"/>
            </a:rPr>
            <a:t>settinig</a:t>
          </a:r>
          <a:endParaRPr lang="zh-CN" altLang="en-US" dirty="0">
            <a:latin typeface="微软雅黑" pitchFamily="34" charset="-122"/>
            <a:ea typeface="微软雅黑" pitchFamily="34" charset="-122"/>
          </a:endParaRPr>
        </a:p>
      </dgm:t>
    </dgm:pt>
    <dgm:pt modelId="{800879EA-6B21-4869-8229-5CAD18DEC8C1}" type="parTrans" cxnId="{FDF94E2B-0407-40B6-A81B-218C189FF197}">
      <dgm:prSet/>
      <dgm:spPr/>
      <dgm:t>
        <a:bodyPr/>
        <a:lstStyle/>
        <a:p>
          <a:endParaRPr lang="zh-CN" altLang="en-US"/>
        </a:p>
      </dgm:t>
    </dgm:pt>
    <dgm:pt modelId="{A9E36447-C0C1-44F8-8B8D-A06C7C7F62EA}" type="sibTrans" cxnId="{FDF94E2B-0407-40B6-A81B-218C189FF197}">
      <dgm:prSet/>
      <dgm:spPr/>
      <dgm:t>
        <a:bodyPr/>
        <a:lstStyle/>
        <a:p>
          <a:endParaRPr lang="zh-CN" altLang="en-US"/>
        </a:p>
      </dgm:t>
    </dgm:pt>
    <dgm:pt modelId="{1E4F341D-A234-4AFB-B8D4-F015E15CD3D8}" type="pres">
      <dgm:prSet presAssocID="{F6D386AC-92EF-4042-ABD6-24B1B866D697}" presName="diagram" presStyleCnt="0">
        <dgm:presLayoutVars>
          <dgm:dir/>
          <dgm:animLvl val="lvl"/>
          <dgm:resizeHandles val="exact"/>
        </dgm:presLayoutVars>
      </dgm:prSet>
      <dgm:spPr/>
    </dgm:pt>
    <dgm:pt modelId="{F506E5B6-F69B-4BF0-96C1-019B27E925AA}" type="pres">
      <dgm:prSet presAssocID="{2E1551F2-4455-4A3A-9024-6649DC132D71}" presName="compNode" presStyleCnt="0"/>
      <dgm:spPr/>
    </dgm:pt>
    <dgm:pt modelId="{9C559067-E701-441A-A358-C1FF7E813848}" type="pres">
      <dgm:prSet presAssocID="{2E1551F2-4455-4A3A-9024-6649DC132D71}" presName="childRect" presStyleLbl="bgAcc1" presStyleIdx="0" presStyleCnt="3">
        <dgm:presLayoutVars>
          <dgm:bulletEnabled val="1"/>
        </dgm:presLayoutVars>
      </dgm:prSet>
      <dgm:spPr/>
      <dgm:t>
        <a:bodyPr/>
        <a:lstStyle/>
        <a:p>
          <a:endParaRPr lang="zh-CN" altLang="en-US"/>
        </a:p>
      </dgm:t>
    </dgm:pt>
    <dgm:pt modelId="{4BEBB267-8E2D-4D2F-82DA-7332A32F6978}" type="pres">
      <dgm:prSet presAssocID="{2E1551F2-4455-4A3A-9024-6649DC132D71}" presName="parentText" presStyleLbl="node1" presStyleIdx="0" presStyleCnt="0">
        <dgm:presLayoutVars>
          <dgm:chMax val="0"/>
          <dgm:bulletEnabled val="1"/>
        </dgm:presLayoutVars>
      </dgm:prSet>
      <dgm:spPr/>
      <dgm:t>
        <a:bodyPr/>
        <a:lstStyle/>
        <a:p>
          <a:endParaRPr lang="zh-CN" altLang="en-US"/>
        </a:p>
      </dgm:t>
    </dgm:pt>
    <dgm:pt modelId="{AE491AD8-8E09-4B84-8253-91DD62CAC2D3}" type="pres">
      <dgm:prSet presAssocID="{2E1551F2-4455-4A3A-9024-6649DC132D71}" presName="parentRect" presStyleLbl="alignNode1" presStyleIdx="0" presStyleCnt="3"/>
      <dgm:spPr/>
      <dgm:t>
        <a:bodyPr/>
        <a:lstStyle/>
        <a:p>
          <a:endParaRPr lang="zh-CN" altLang="en-US"/>
        </a:p>
      </dgm:t>
    </dgm:pt>
    <dgm:pt modelId="{8CE845F9-A966-4749-9E6D-69867CB5D5B2}" type="pres">
      <dgm:prSet presAssocID="{2E1551F2-4455-4A3A-9024-6649DC132D71}" presName="adorn" presStyleLbl="fgAccFollowNode1" presStyleIdx="0" presStyleCnt="3" custLinFactNeighborY="714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7191410-6EA9-41F3-AF1D-93FF74A32911}" type="pres">
      <dgm:prSet presAssocID="{1FC4D06F-5214-4B03-8643-581562687DB8}" presName="sibTrans" presStyleLbl="sibTrans2D1" presStyleIdx="0" presStyleCnt="0"/>
      <dgm:spPr/>
      <dgm:t>
        <a:bodyPr/>
        <a:lstStyle/>
        <a:p>
          <a:endParaRPr lang="zh-CN" altLang="en-US"/>
        </a:p>
      </dgm:t>
    </dgm:pt>
    <dgm:pt modelId="{91CAD286-6918-46C0-8D66-D98C85CF232B}" type="pres">
      <dgm:prSet presAssocID="{4BFFE931-1471-4223-9370-80061247AC8E}" presName="compNode" presStyleCnt="0"/>
      <dgm:spPr/>
    </dgm:pt>
    <dgm:pt modelId="{12B15922-89F7-42B8-A14C-D85CD3148A0F}" type="pres">
      <dgm:prSet presAssocID="{4BFFE931-1471-4223-9370-80061247AC8E}" presName="childRect" presStyleLbl="bgAcc1" presStyleIdx="1" presStyleCnt="3">
        <dgm:presLayoutVars>
          <dgm:bulletEnabled val="1"/>
        </dgm:presLayoutVars>
      </dgm:prSet>
      <dgm:spPr/>
      <dgm:t>
        <a:bodyPr/>
        <a:lstStyle/>
        <a:p>
          <a:endParaRPr lang="zh-CN" altLang="en-US"/>
        </a:p>
      </dgm:t>
    </dgm:pt>
    <dgm:pt modelId="{BD515729-C7D1-4597-857E-600CA3B0365E}" type="pres">
      <dgm:prSet presAssocID="{4BFFE931-1471-4223-9370-80061247AC8E}" presName="parentText" presStyleLbl="node1" presStyleIdx="0" presStyleCnt="0">
        <dgm:presLayoutVars>
          <dgm:chMax val="0"/>
          <dgm:bulletEnabled val="1"/>
        </dgm:presLayoutVars>
      </dgm:prSet>
      <dgm:spPr/>
      <dgm:t>
        <a:bodyPr/>
        <a:lstStyle/>
        <a:p>
          <a:endParaRPr lang="zh-CN" altLang="en-US"/>
        </a:p>
      </dgm:t>
    </dgm:pt>
    <dgm:pt modelId="{7F847F90-FC86-42F7-BEC1-4023B359A827}" type="pres">
      <dgm:prSet presAssocID="{4BFFE931-1471-4223-9370-80061247AC8E}" presName="parentRect" presStyleLbl="alignNode1" presStyleIdx="1" presStyleCnt="3"/>
      <dgm:spPr/>
      <dgm:t>
        <a:bodyPr/>
        <a:lstStyle/>
        <a:p>
          <a:endParaRPr lang="zh-CN" altLang="en-US"/>
        </a:p>
      </dgm:t>
    </dgm:pt>
    <dgm:pt modelId="{24EE56A9-7B32-4C7D-A4A8-84565B213CDB}" type="pres">
      <dgm:prSet presAssocID="{4BFFE931-1471-4223-9370-80061247AC8E}" presName="adorn" presStyleLbl="fgAccFollow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8EE22CBC-9A8D-4528-AFCC-3A4CE90E7817}" type="pres">
      <dgm:prSet presAssocID="{46D1680B-88C7-4B63-967C-16DA2C60AE24}" presName="sibTrans" presStyleLbl="sibTrans2D1" presStyleIdx="0" presStyleCnt="0"/>
      <dgm:spPr/>
      <dgm:t>
        <a:bodyPr/>
        <a:lstStyle/>
        <a:p>
          <a:endParaRPr lang="zh-CN" altLang="en-US"/>
        </a:p>
      </dgm:t>
    </dgm:pt>
    <dgm:pt modelId="{AF08DDB2-C267-420C-AE1C-3F0D8867ADA9}" type="pres">
      <dgm:prSet presAssocID="{91B91474-DE5E-4CD9-BF39-22E58AD979F5}" presName="compNode" presStyleCnt="0"/>
      <dgm:spPr/>
    </dgm:pt>
    <dgm:pt modelId="{3F60233D-7EFB-4C7D-8BB2-1C318F1E9B2A}" type="pres">
      <dgm:prSet presAssocID="{91B91474-DE5E-4CD9-BF39-22E58AD979F5}" presName="childRect" presStyleLbl="bgAcc1" presStyleIdx="2" presStyleCnt="3">
        <dgm:presLayoutVars>
          <dgm:bulletEnabled val="1"/>
        </dgm:presLayoutVars>
      </dgm:prSet>
      <dgm:spPr/>
      <dgm:t>
        <a:bodyPr/>
        <a:lstStyle/>
        <a:p>
          <a:endParaRPr lang="zh-CN" altLang="en-US"/>
        </a:p>
      </dgm:t>
    </dgm:pt>
    <dgm:pt modelId="{3C31C0AD-99D0-4C1B-A5A4-040EC2D78790}" type="pres">
      <dgm:prSet presAssocID="{91B91474-DE5E-4CD9-BF39-22E58AD979F5}" presName="parentText" presStyleLbl="node1" presStyleIdx="0" presStyleCnt="0">
        <dgm:presLayoutVars>
          <dgm:chMax val="0"/>
          <dgm:bulletEnabled val="1"/>
        </dgm:presLayoutVars>
      </dgm:prSet>
      <dgm:spPr/>
      <dgm:t>
        <a:bodyPr/>
        <a:lstStyle/>
        <a:p>
          <a:endParaRPr lang="zh-CN" altLang="en-US"/>
        </a:p>
      </dgm:t>
    </dgm:pt>
    <dgm:pt modelId="{6BF818ED-AED1-42A9-BD2E-B7087252B837}" type="pres">
      <dgm:prSet presAssocID="{91B91474-DE5E-4CD9-BF39-22E58AD979F5}" presName="parentRect" presStyleLbl="alignNode1" presStyleIdx="2" presStyleCnt="3"/>
      <dgm:spPr/>
      <dgm:t>
        <a:bodyPr/>
        <a:lstStyle/>
        <a:p>
          <a:endParaRPr lang="zh-CN" altLang="en-US"/>
        </a:p>
      </dgm:t>
    </dgm:pt>
    <dgm:pt modelId="{6BCA01FE-BA26-41B3-9CEF-EE72B6EB2430}" type="pres">
      <dgm:prSet presAssocID="{91B91474-DE5E-4CD9-BF39-22E58AD979F5}" presName="adorn" presStyleLbl="fgAccFollow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1C836CE2-688B-4D25-A410-543FB4B5D219}" srcId="{F6D386AC-92EF-4042-ABD6-24B1B866D697}" destId="{91B91474-DE5E-4CD9-BF39-22E58AD979F5}" srcOrd="2" destOrd="0" parTransId="{F95AD8A1-CE46-41B0-BDAB-2AFE849A9AC0}" sibTransId="{849C6F2A-B314-438D-A4E6-3470A0108E12}"/>
    <dgm:cxn modelId="{C74A40B6-8184-4FC2-A1AE-327595614CB5}" type="presOf" srcId="{46D1680B-88C7-4B63-967C-16DA2C60AE24}" destId="{8EE22CBC-9A8D-4528-AFCC-3A4CE90E7817}" srcOrd="0" destOrd="0" presId="urn:microsoft.com/office/officeart/2005/8/layout/bList2#3"/>
    <dgm:cxn modelId="{FDF94E2B-0407-40B6-A81B-218C189FF197}" srcId="{2E1551F2-4455-4A3A-9024-6649DC132D71}" destId="{CBE0D42B-169E-4F2C-88F6-DF37F2313A85}" srcOrd="2" destOrd="0" parTransId="{800879EA-6B21-4869-8229-5CAD18DEC8C1}" sibTransId="{A9E36447-C0C1-44F8-8B8D-A06C7C7F62EA}"/>
    <dgm:cxn modelId="{6EE438BD-1478-4C2B-A8F6-207629480377}" type="presOf" srcId="{A388EF79-19F2-4CAC-A840-846035E2A570}" destId="{9C559067-E701-441A-A358-C1FF7E813848}" srcOrd="0" destOrd="0" presId="urn:microsoft.com/office/officeart/2005/8/layout/bList2#3"/>
    <dgm:cxn modelId="{F34DC85A-E4BC-483A-BAF3-0AA6AE63E530}" type="presOf" srcId="{E3C1AD80-3A94-4775-8CC3-E9F9CD1B8800}" destId="{3F60233D-7EFB-4C7D-8BB2-1C318F1E9B2A}" srcOrd="0" destOrd="3" presId="urn:microsoft.com/office/officeart/2005/8/layout/bList2#3"/>
    <dgm:cxn modelId="{A20C4D31-53EF-4C6D-9377-D14618B73630}" type="presOf" srcId="{91B91474-DE5E-4CD9-BF39-22E58AD979F5}" destId="{3C31C0AD-99D0-4C1B-A5A4-040EC2D78790}" srcOrd="0" destOrd="0" presId="urn:microsoft.com/office/officeart/2005/8/layout/bList2#3"/>
    <dgm:cxn modelId="{ACF0842C-1A00-42B3-BECF-8D92558C711C}" srcId="{2E1551F2-4455-4A3A-9024-6649DC132D71}" destId="{A388EF79-19F2-4CAC-A840-846035E2A570}" srcOrd="0" destOrd="0" parTransId="{160D3EAC-F123-4C7E-A9DE-C1708FCC2E2A}" sibTransId="{07816A76-B2FA-4C88-8458-7CC906139C99}"/>
    <dgm:cxn modelId="{735AA529-A8AE-4E54-92B5-76EB51B3341D}" type="presOf" srcId="{4EBCB2D8-7354-4AB8-AA9A-36ECD8260106}" destId="{3F60233D-7EFB-4C7D-8BB2-1C318F1E9B2A}" srcOrd="0" destOrd="2" presId="urn:microsoft.com/office/officeart/2005/8/layout/bList2#3"/>
    <dgm:cxn modelId="{2E9FC5BD-6FDA-4574-A628-7FE379ECADD1}" type="presOf" srcId="{26AC3C67-8368-4EDB-80F5-7711303B9B9F}" destId="{3F60233D-7EFB-4C7D-8BB2-1C318F1E9B2A}" srcOrd="0" destOrd="1" presId="urn:microsoft.com/office/officeart/2005/8/layout/bList2#3"/>
    <dgm:cxn modelId="{51D9B36F-A0D5-4389-856B-1D47794C319E}" type="presOf" srcId="{188E4C2A-9845-450C-BCAC-5D24326353DE}" destId="{12B15922-89F7-42B8-A14C-D85CD3148A0F}" srcOrd="0" destOrd="0" presId="urn:microsoft.com/office/officeart/2005/8/layout/bList2#3"/>
    <dgm:cxn modelId="{4D5D35F1-34CD-4D0F-8C2E-307B7737DD0F}" type="presOf" srcId="{ABACA480-46ED-4537-9340-3AA3FE064FC5}" destId="{3F60233D-7EFB-4C7D-8BB2-1C318F1E9B2A}" srcOrd="0" destOrd="0" presId="urn:microsoft.com/office/officeart/2005/8/layout/bList2#3"/>
    <dgm:cxn modelId="{9CA3042D-EA8F-4130-999F-017ABE77980F}" srcId="{4BFFE931-1471-4223-9370-80061247AC8E}" destId="{33F938AC-570C-4DE8-806D-AB4FA4AA93E2}" srcOrd="2" destOrd="0" parTransId="{3FFA731F-BF5C-4218-AB7F-50E4CC8B6965}" sibTransId="{7A9FF424-3AFC-43D5-BCC8-E4B61D829D00}"/>
    <dgm:cxn modelId="{2631EC63-36AC-4B68-BAE0-ACA5794B8239}" srcId="{F6D386AC-92EF-4042-ABD6-24B1B866D697}" destId="{4BFFE931-1471-4223-9370-80061247AC8E}" srcOrd="1" destOrd="0" parTransId="{E92F89B5-A174-4CFE-978D-C39ED9A5048B}" sibTransId="{46D1680B-88C7-4B63-967C-16DA2C60AE24}"/>
    <dgm:cxn modelId="{BE986767-829F-4738-B42B-A955503E4A3E}" type="presOf" srcId="{1FC4D06F-5214-4B03-8643-581562687DB8}" destId="{07191410-6EA9-41F3-AF1D-93FF74A32911}" srcOrd="0" destOrd="0" presId="urn:microsoft.com/office/officeart/2005/8/layout/bList2#3"/>
    <dgm:cxn modelId="{FEB9AFE3-D663-4073-8194-A521BD6C9CC1}" type="presOf" srcId="{64F6C3E0-AB77-4C77-B784-4EDF12685A52}" destId="{12B15922-89F7-42B8-A14C-D85CD3148A0F}" srcOrd="0" destOrd="1" presId="urn:microsoft.com/office/officeart/2005/8/layout/bList2#3"/>
    <dgm:cxn modelId="{8530BF98-BA17-41E9-A3E4-D2F6EDC2072E}" type="presOf" srcId="{33F938AC-570C-4DE8-806D-AB4FA4AA93E2}" destId="{12B15922-89F7-42B8-A14C-D85CD3148A0F}" srcOrd="0" destOrd="2" presId="urn:microsoft.com/office/officeart/2005/8/layout/bList2#3"/>
    <dgm:cxn modelId="{F3546DB0-7514-4312-AC9F-39361124E73E}" srcId="{4BFFE931-1471-4223-9370-80061247AC8E}" destId="{64F6C3E0-AB77-4C77-B784-4EDF12685A52}" srcOrd="1" destOrd="0" parTransId="{ECEB5995-9B1D-44AF-85EE-8CB4215B0423}" sibTransId="{F952B452-17F6-4B51-9222-5217B95544D5}"/>
    <dgm:cxn modelId="{D40634BB-EF55-4D44-9617-47E604729D42}" type="presOf" srcId="{4BFFE931-1471-4223-9370-80061247AC8E}" destId="{7F847F90-FC86-42F7-BEC1-4023B359A827}" srcOrd="1" destOrd="0" presId="urn:microsoft.com/office/officeart/2005/8/layout/bList2#3"/>
    <dgm:cxn modelId="{DB88A856-6AED-4E82-BB0B-42DD3C856435}" srcId="{91B91474-DE5E-4CD9-BF39-22E58AD979F5}" destId="{ABACA480-46ED-4537-9340-3AA3FE064FC5}" srcOrd="0" destOrd="0" parTransId="{37B4527B-9A67-48A3-82E9-CC2D3E63BE2F}" sibTransId="{3DEEDF0B-5AE2-4C56-B812-1E161E794C9D}"/>
    <dgm:cxn modelId="{F11D5856-ACD1-4547-AE40-FB185D70ABE3}" type="presOf" srcId="{91B91474-DE5E-4CD9-BF39-22E58AD979F5}" destId="{6BF818ED-AED1-42A9-BD2E-B7087252B837}" srcOrd="1" destOrd="0" presId="urn:microsoft.com/office/officeart/2005/8/layout/bList2#3"/>
    <dgm:cxn modelId="{1374498E-49C6-4430-8A81-68F55546C780}" type="presOf" srcId="{4BFFE931-1471-4223-9370-80061247AC8E}" destId="{BD515729-C7D1-4597-857E-600CA3B0365E}" srcOrd="0" destOrd="0" presId="urn:microsoft.com/office/officeart/2005/8/layout/bList2#3"/>
    <dgm:cxn modelId="{134AA313-F018-4F7A-82B4-631C24A0F6ED}" srcId="{4BFFE931-1471-4223-9370-80061247AC8E}" destId="{188E4C2A-9845-450C-BCAC-5D24326353DE}" srcOrd="0" destOrd="0" parTransId="{13F7CB91-1926-4AB1-B44B-FA26BB131D79}" sibTransId="{234456A5-9149-4D54-BFF6-BA27B04AC3E0}"/>
    <dgm:cxn modelId="{FEBCD74E-4BAC-4BE0-A6FD-9BBEE452B538}" type="presOf" srcId="{18B02AFE-B652-4472-AF95-AD7B2DEE52EB}" destId="{9C559067-E701-441A-A358-C1FF7E813848}" srcOrd="0" destOrd="1" presId="urn:microsoft.com/office/officeart/2005/8/layout/bList2#3"/>
    <dgm:cxn modelId="{9EBD675E-D5F2-4F7E-BFB8-B705A526ED39}" type="presOf" srcId="{2E1551F2-4455-4A3A-9024-6649DC132D71}" destId="{AE491AD8-8E09-4B84-8253-91DD62CAC2D3}" srcOrd="1" destOrd="0" presId="urn:microsoft.com/office/officeart/2005/8/layout/bList2#3"/>
    <dgm:cxn modelId="{6513495A-AE76-48D2-AA47-5ACF79C688EA}" srcId="{91B91474-DE5E-4CD9-BF39-22E58AD979F5}" destId="{26AC3C67-8368-4EDB-80F5-7711303B9B9F}" srcOrd="1" destOrd="0" parTransId="{44AAA641-625F-4DD8-87C3-C33F2454360F}" sibTransId="{6C9BE267-D622-46EB-9EA8-A761B3F11890}"/>
    <dgm:cxn modelId="{FB79446D-4408-459E-9748-043136D884DA}" srcId="{F6D386AC-92EF-4042-ABD6-24B1B866D697}" destId="{2E1551F2-4455-4A3A-9024-6649DC132D71}" srcOrd="0" destOrd="0" parTransId="{15E63869-CFB2-4EB2-9390-8B823B41771F}" sibTransId="{1FC4D06F-5214-4B03-8643-581562687DB8}"/>
    <dgm:cxn modelId="{FBFEE25A-B641-47C9-B019-0B2227A15B01}" srcId="{91B91474-DE5E-4CD9-BF39-22E58AD979F5}" destId="{E3C1AD80-3A94-4775-8CC3-E9F9CD1B8800}" srcOrd="3" destOrd="0" parTransId="{AAC1D736-B300-4B60-8824-8652271B3C28}" sibTransId="{3A3B0056-3AA9-43B3-8126-23A7578E574D}"/>
    <dgm:cxn modelId="{8BACBFAE-A8FD-4947-B6F3-215F524209EA}" srcId="{91B91474-DE5E-4CD9-BF39-22E58AD979F5}" destId="{4EBCB2D8-7354-4AB8-AA9A-36ECD8260106}" srcOrd="2" destOrd="0" parTransId="{8042ACE0-C5C7-4155-8CE9-10D7A74CB427}" sibTransId="{138F3FB0-0A4D-4DFE-BB56-FDDA19BFDFE7}"/>
    <dgm:cxn modelId="{C07DDD8C-90A4-4C3E-A381-E85EF97286BC}" type="presOf" srcId="{2E1551F2-4455-4A3A-9024-6649DC132D71}" destId="{4BEBB267-8E2D-4D2F-82DA-7332A32F6978}" srcOrd="0" destOrd="0" presId="urn:microsoft.com/office/officeart/2005/8/layout/bList2#3"/>
    <dgm:cxn modelId="{72E45B06-7DF7-4582-824F-E2077064B45F}" type="presOf" srcId="{CBE0D42B-169E-4F2C-88F6-DF37F2313A85}" destId="{9C559067-E701-441A-A358-C1FF7E813848}" srcOrd="0" destOrd="2" presId="urn:microsoft.com/office/officeart/2005/8/layout/bList2#3"/>
    <dgm:cxn modelId="{89BA6004-E5C7-45FE-8435-9FCFC16C5E88}" srcId="{2E1551F2-4455-4A3A-9024-6649DC132D71}" destId="{18B02AFE-B652-4472-AF95-AD7B2DEE52EB}" srcOrd="1" destOrd="0" parTransId="{AD682C07-6E36-4C66-AA82-C9B0C8E5C15F}" sibTransId="{CF31B8D4-3EDC-4DAD-9C31-04FD136E5206}"/>
    <dgm:cxn modelId="{893B82CA-6B4C-4C90-8FD6-20EFAFCA5943}" type="presOf" srcId="{F6D386AC-92EF-4042-ABD6-24B1B866D697}" destId="{1E4F341D-A234-4AFB-B8D4-F015E15CD3D8}" srcOrd="0" destOrd="0" presId="urn:microsoft.com/office/officeart/2005/8/layout/bList2#3"/>
    <dgm:cxn modelId="{2CEDB58B-832B-4456-ACFF-CE761685862E}" type="presParOf" srcId="{1E4F341D-A234-4AFB-B8D4-F015E15CD3D8}" destId="{F506E5B6-F69B-4BF0-96C1-019B27E925AA}" srcOrd="0" destOrd="0" presId="urn:microsoft.com/office/officeart/2005/8/layout/bList2#3"/>
    <dgm:cxn modelId="{65E80391-F142-4D29-B8C3-26A93AFDA9BE}" type="presParOf" srcId="{F506E5B6-F69B-4BF0-96C1-019B27E925AA}" destId="{9C559067-E701-441A-A358-C1FF7E813848}" srcOrd="0" destOrd="0" presId="urn:microsoft.com/office/officeart/2005/8/layout/bList2#3"/>
    <dgm:cxn modelId="{789BDC5E-BC80-4131-8C1E-6E66F835CF0E}" type="presParOf" srcId="{F506E5B6-F69B-4BF0-96C1-019B27E925AA}" destId="{4BEBB267-8E2D-4D2F-82DA-7332A32F6978}" srcOrd="1" destOrd="0" presId="urn:microsoft.com/office/officeart/2005/8/layout/bList2#3"/>
    <dgm:cxn modelId="{A3CA20CE-8F8F-4DDC-BB70-BFB6028A6F65}" type="presParOf" srcId="{F506E5B6-F69B-4BF0-96C1-019B27E925AA}" destId="{AE491AD8-8E09-4B84-8253-91DD62CAC2D3}" srcOrd="2" destOrd="0" presId="urn:microsoft.com/office/officeart/2005/8/layout/bList2#3"/>
    <dgm:cxn modelId="{2680634A-AB27-4248-BA84-7005B9465234}" type="presParOf" srcId="{F506E5B6-F69B-4BF0-96C1-019B27E925AA}" destId="{8CE845F9-A966-4749-9E6D-69867CB5D5B2}" srcOrd="3" destOrd="0" presId="urn:microsoft.com/office/officeart/2005/8/layout/bList2#3"/>
    <dgm:cxn modelId="{B50EE93B-029B-4F23-AAAB-EA7CC7BB8D65}" type="presParOf" srcId="{1E4F341D-A234-4AFB-B8D4-F015E15CD3D8}" destId="{07191410-6EA9-41F3-AF1D-93FF74A32911}" srcOrd="1" destOrd="0" presId="urn:microsoft.com/office/officeart/2005/8/layout/bList2#3"/>
    <dgm:cxn modelId="{1D0D048D-44AF-4294-AE81-F163ED155232}" type="presParOf" srcId="{1E4F341D-A234-4AFB-B8D4-F015E15CD3D8}" destId="{91CAD286-6918-46C0-8D66-D98C85CF232B}" srcOrd="2" destOrd="0" presId="urn:microsoft.com/office/officeart/2005/8/layout/bList2#3"/>
    <dgm:cxn modelId="{C15F4955-A73D-4349-AB44-B4064D7C3E22}" type="presParOf" srcId="{91CAD286-6918-46C0-8D66-D98C85CF232B}" destId="{12B15922-89F7-42B8-A14C-D85CD3148A0F}" srcOrd="0" destOrd="0" presId="urn:microsoft.com/office/officeart/2005/8/layout/bList2#3"/>
    <dgm:cxn modelId="{D954C3D4-238C-40D6-B23D-AE7C77AEDDF5}" type="presParOf" srcId="{91CAD286-6918-46C0-8D66-D98C85CF232B}" destId="{BD515729-C7D1-4597-857E-600CA3B0365E}" srcOrd="1" destOrd="0" presId="urn:microsoft.com/office/officeart/2005/8/layout/bList2#3"/>
    <dgm:cxn modelId="{D65FF6EB-4041-4E42-93F8-3343E527E887}" type="presParOf" srcId="{91CAD286-6918-46C0-8D66-D98C85CF232B}" destId="{7F847F90-FC86-42F7-BEC1-4023B359A827}" srcOrd="2" destOrd="0" presId="urn:microsoft.com/office/officeart/2005/8/layout/bList2#3"/>
    <dgm:cxn modelId="{92750E01-E5AB-4068-BBFC-C2635FD20214}" type="presParOf" srcId="{91CAD286-6918-46C0-8D66-D98C85CF232B}" destId="{24EE56A9-7B32-4C7D-A4A8-84565B213CDB}" srcOrd="3" destOrd="0" presId="urn:microsoft.com/office/officeart/2005/8/layout/bList2#3"/>
    <dgm:cxn modelId="{90E0F8B1-EAC4-416E-9837-0DAFDA493097}" type="presParOf" srcId="{1E4F341D-A234-4AFB-B8D4-F015E15CD3D8}" destId="{8EE22CBC-9A8D-4528-AFCC-3A4CE90E7817}" srcOrd="3" destOrd="0" presId="urn:microsoft.com/office/officeart/2005/8/layout/bList2#3"/>
    <dgm:cxn modelId="{24051F6C-8FF1-42DC-949A-10D53C7CA8F3}" type="presParOf" srcId="{1E4F341D-A234-4AFB-B8D4-F015E15CD3D8}" destId="{AF08DDB2-C267-420C-AE1C-3F0D8867ADA9}" srcOrd="4" destOrd="0" presId="urn:microsoft.com/office/officeart/2005/8/layout/bList2#3"/>
    <dgm:cxn modelId="{5878270F-D3B3-457E-AFCD-4EA8FDD0DEBE}" type="presParOf" srcId="{AF08DDB2-C267-420C-AE1C-3F0D8867ADA9}" destId="{3F60233D-7EFB-4C7D-8BB2-1C318F1E9B2A}" srcOrd="0" destOrd="0" presId="urn:microsoft.com/office/officeart/2005/8/layout/bList2#3"/>
    <dgm:cxn modelId="{F0B16D59-E338-42F3-B974-F39670944504}" type="presParOf" srcId="{AF08DDB2-C267-420C-AE1C-3F0D8867ADA9}" destId="{3C31C0AD-99D0-4C1B-A5A4-040EC2D78790}" srcOrd="1" destOrd="0" presId="urn:microsoft.com/office/officeart/2005/8/layout/bList2#3"/>
    <dgm:cxn modelId="{68AFC271-C90C-4801-AA8D-16FBA53F4C96}" type="presParOf" srcId="{AF08DDB2-C267-420C-AE1C-3F0D8867ADA9}" destId="{6BF818ED-AED1-42A9-BD2E-B7087252B837}" srcOrd="2" destOrd="0" presId="urn:microsoft.com/office/officeart/2005/8/layout/bList2#3"/>
    <dgm:cxn modelId="{3850831E-DDCC-479B-82D3-FA415CD23522}" type="presParOf" srcId="{AF08DDB2-C267-420C-AE1C-3F0D8867ADA9}" destId="{6BCA01FE-BA26-41B3-9CEF-EE72B6EB2430}" srcOrd="3" destOrd="0" presId="urn:microsoft.com/office/officeart/2005/8/layout/bList2#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773D9-C4E8-4E10-A48A-A8EE8D6000F9}">
      <dsp:nvSpPr>
        <dsp:cNvPr id="0" name=""/>
        <dsp:cNvSpPr/>
      </dsp:nvSpPr>
      <dsp:spPr>
        <a:xfrm>
          <a:off x="3572" y="1766211"/>
          <a:ext cx="1328940" cy="53157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kern="1200" dirty="0" smtClean="0">
              <a:latin typeface="微软雅黑" pitchFamily="34" charset="-122"/>
              <a:ea typeface="微软雅黑" pitchFamily="34" charset="-122"/>
            </a:rPr>
            <a:t>Field</a:t>
          </a:r>
          <a:endParaRPr lang="zh-CN" altLang="en-US" sz="1400" kern="1200" dirty="0">
            <a:latin typeface="微软雅黑" pitchFamily="34" charset="-122"/>
            <a:ea typeface="微软雅黑" pitchFamily="34" charset="-122"/>
          </a:endParaRPr>
        </a:p>
      </dsp:txBody>
      <dsp:txXfrm>
        <a:off x="269360" y="1766211"/>
        <a:ext cx="797364" cy="531576"/>
      </dsp:txXfrm>
    </dsp:sp>
    <dsp:sp modelId="{2E5ED555-4486-4927-8E07-32F55718418B}">
      <dsp:nvSpPr>
        <dsp:cNvPr id="0" name=""/>
        <dsp:cNvSpPr/>
      </dsp:nvSpPr>
      <dsp:spPr>
        <a:xfrm>
          <a:off x="1199618" y="1766211"/>
          <a:ext cx="1328940" cy="53157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kern="1200" dirty="0" smtClean="0">
              <a:latin typeface="微软雅黑" pitchFamily="34" charset="-122"/>
              <a:ea typeface="微软雅黑" pitchFamily="34" charset="-122"/>
            </a:rPr>
            <a:t>Range</a:t>
          </a:r>
          <a:endParaRPr lang="zh-CN" altLang="en-US" sz="1400" kern="1200" dirty="0">
            <a:latin typeface="微软雅黑" pitchFamily="34" charset="-122"/>
            <a:ea typeface="微软雅黑" pitchFamily="34" charset="-122"/>
          </a:endParaRPr>
        </a:p>
      </dsp:txBody>
      <dsp:txXfrm>
        <a:off x="1465406" y="1766211"/>
        <a:ext cx="797364" cy="531576"/>
      </dsp:txXfrm>
    </dsp:sp>
    <dsp:sp modelId="{7EA413B4-6B13-4A91-9DAE-F9ECBA9E709E}">
      <dsp:nvSpPr>
        <dsp:cNvPr id="0" name=""/>
        <dsp:cNvSpPr/>
      </dsp:nvSpPr>
      <dsp:spPr>
        <a:xfrm>
          <a:off x="2395664" y="1766211"/>
          <a:ext cx="1328940" cy="53157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kern="1200" dirty="0" smtClean="0">
              <a:latin typeface="微软雅黑" pitchFamily="34" charset="-122"/>
              <a:ea typeface="微软雅黑" pitchFamily="34" charset="-122"/>
            </a:rPr>
            <a:t>Level</a:t>
          </a:r>
          <a:endParaRPr lang="zh-CN" altLang="en-US" sz="1400" kern="1200" dirty="0">
            <a:latin typeface="微软雅黑" pitchFamily="34" charset="-122"/>
            <a:ea typeface="微软雅黑" pitchFamily="34" charset="-122"/>
          </a:endParaRPr>
        </a:p>
      </dsp:txBody>
      <dsp:txXfrm>
        <a:off x="2661452" y="1766211"/>
        <a:ext cx="797364" cy="531576"/>
      </dsp:txXfrm>
    </dsp:sp>
    <dsp:sp modelId="{5A04BDAA-5117-40F5-AF44-41C8C56718F4}">
      <dsp:nvSpPr>
        <dsp:cNvPr id="0" name=""/>
        <dsp:cNvSpPr/>
      </dsp:nvSpPr>
      <dsp:spPr>
        <a:xfrm>
          <a:off x="3591710" y="1766211"/>
          <a:ext cx="1328940" cy="53157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kern="1200" dirty="0" smtClean="0">
              <a:latin typeface="微软雅黑" pitchFamily="34" charset="-122"/>
              <a:ea typeface="微软雅黑" pitchFamily="34" charset="-122"/>
            </a:rPr>
            <a:t>Mode</a:t>
          </a:r>
          <a:endParaRPr lang="zh-CN" altLang="en-US" sz="1400" kern="1200" dirty="0">
            <a:latin typeface="微软雅黑" pitchFamily="34" charset="-122"/>
            <a:ea typeface="微软雅黑" pitchFamily="34" charset="-122"/>
          </a:endParaRPr>
        </a:p>
      </dsp:txBody>
      <dsp:txXfrm>
        <a:off x="3857498" y="1766211"/>
        <a:ext cx="797364" cy="531576"/>
      </dsp:txXfrm>
    </dsp:sp>
    <dsp:sp modelId="{7F552913-449B-4BCB-A1E0-27F5E468FCBD}">
      <dsp:nvSpPr>
        <dsp:cNvPr id="0" name=""/>
        <dsp:cNvSpPr/>
      </dsp:nvSpPr>
      <dsp:spPr>
        <a:xfrm>
          <a:off x="4787757" y="1766211"/>
          <a:ext cx="1328940" cy="53157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kern="1200" dirty="0" smtClean="0">
              <a:latin typeface="微软雅黑" pitchFamily="34" charset="-122"/>
              <a:ea typeface="微软雅黑" pitchFamily="34" charset="-122"/>
            </a:rPr>
            <a:t>Relation</a:t>
          </a:r>
          <a:endParaRPr lang="zh-CN" altLang="en-US" sz="1400" kern="1200" dirty="0">
            <a:latin typeface="微软雅黑" pitchFamily="34" charset="-122"/>
            <a:ea typeface="微软雅黑" pitchFamily="34" charset="-122"/>
          </a:endParaRPr>
        </a:p>
      </dsp:txBody>
      <dsp:txXfrm>
        <a:off x="5053545" y="1766211"/>
        <a:ext cx="797364" cy="531576"/>
      </dsp:txXfrm>
    </dsp:sp>
    <dsp:sp modelId="{18C85EFA-779A-4160-BACF-7BD1252C80BA}">
      <dsp:nvSpPr>
        <dsp:cNvPr id="0" name=""/>
        <dsp:cNvSpPr/>
      </dsp:nvSpPr>
      <dsp:spPr>
        <a:xfrm>
          <a:off x="5983803" y="1766211"/>
          <a:ext cx="1328940" cy="531576"/>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altLang="zh-CN" sz="1400" kern="1200" dirty="0" smtClean="0">
              <a:latin typeface="微软雅黑" pitchFamily="34" charset="-122"/>
              <a:ea typeface="微软雅黑" pitchFamily="34" charset="-122"/>
            </a:rPr>
            <a:t>Analysis</a:t>
          </a:r>
          <a:endParaRPr lang="zh-CN" altLang="en-US" sz="1400" kern="1200" dirty="0">
            <a:latin typeface="微软雅黑" pitchFamily="34" charset="-122"/>
            <a:ea typeface="微软雅黑" pitchFamily="34" charset="-122"/>
          </a:endParaRPr>
        </a:p>
      </dsp:txBody>
      <dsp:txXfrm>
        <a:off x="6249591" y="1766211"/>
        <a:ext cx="797364" cy="5315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59067-E701-441A-A358-C1FF7E813848}">
      <dsp:nvSpPr>
        <dsp:cNvPr id="0" name=""/>
        <dsp:cNvSpPr/>
      </dsp:nvSpPr>
      <dsp:spPr>
        <a:xfrm>
          <a:off x="4538" y="420842"/>
          <a:ext cx="1960295" cy="146331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altLang="zh-CN" sz="1600" kern="1200" dirty="0" smtClean="0">
              <a:latin typeface="微软雅黑" pitchFamily="34" charset="-122"/>
              <a:ea typeface="微软雅黑" pitchFamily="34" charset="-122"/>
            </a:rPr>
            <a:t>Most</a:t>
          </a:r>
          <a:r>
            <a:rPr lang="en-US" altLang="zh-CN" sz="1600" kern="1200" baseline="0" dirty="0" smtClean="0">
              <a:latin typeface="微软雅黑" pitchFamily="34" charset="-122"/>
              <a:ea typeface="微软雅黑" pitchFamily="34" charset="-122"/>
            </a:rPr>
            <a:t> popular functions</a:t>
          </a:r>
          <a:endParaRPr lang="zh-CN" altLang="en-US" sz="1600" kern="1200" dirty="0">
            <a:latin typeface="微软雅黑" pitchFamily="34" charset="-122"/>
            <a:ea typeface="微软雅黑" pitchFamily="34" charset="-122"/>
          </a:endParaRPr>
        </a:p>
        <a:p>
          <a:pPr marL="171450" lvl="1" indent="-171450" algn="l" defTabSz="711200">
            <a:lnSpc>
              <a:spcPct val="90000"/>
            </a:lnSpc>
            <a:spcBef>
              <a:spcPct val="0"/>
            </a:spcBef>
            <a:spcAft>
              <a:spcPct val="15000"/>
            </a:spcAft>
            <a:buChar char="••"/>
          </a:pPr>
          <a:r>
            <a:rPr lang="en-US" altLang="zh-CN" sz="1600" kern="1200" dirty="0" smtClean="0">
              <a:latin typeface="微软雅黑" pitchFamily="34" charset="-122"/>
              <a:ea typeface="微软雅黑" pitchFamily="34" charset="-122"/>
            </a:rPr>
            <a:t>User</a:t>
          </a:r>
          <a:r>
            <a:rPr lang="en-US" altLang="zh-CN" sz="1600" kern="1200" baseline="0" dirty="0" smtClean="0">
              <a:latin typeface="微软雅黑" pitchFamily="34" charset="-122"/>
              <a:ea typeface="微软雅黑" pitchFamily="34" charset="-122"/>
            </a:rPr>
            <a:t> defined sections</a:t>
          </a:r>
          <a:endParaRPr lang="zh-CN" altLang="en-US" sz="1600" kern="1200" dirty="0">
            <a:latin typeface="微软雅黑" pitchFamily="34" charset="-122"/>
            <a:ea typeface="微软雅黑" pitchFamily="34" charset="-122"/>
          </a:endParaRPr>
        </a:p>
        <a:p>
          <a:pPr marL="171450" lvl="1" indent="-171450" algn="l" defTabSz="711200">
            <a:lnSpc>
              <a:spcPct val="90000"/>
            </a:lnSpc>
            <a:spcBef>
              <a:spcPct val="0"/>
            </a:spcBef>
            <a:spcAft>
              <a:spcPct val="15000"/>
            </a:spcAft>
            <a:buChar char="••"/>
          </a:pPr>
          <a:r>
            <a:rPr lang="en-US" altLang="zh-CN" sz="1600" kern="1200" dirty="0" smtClean="0">
              <a:latin typeface="微软雅黑" pitchFamily="34" charset="-122"/>
              <a:ea typeface="微软雅黑" pitchFamily="34" charset="-122"/>
            </a:rPr>
            <a:t>User</a:t>
          </a:r>
          <a:r>
            <a:rPr lang="en-US" altLang="zh-CN" sz="1600" kern="1200" baseline="0" dirty="0" smtClean="0">
              <a:latin typeface="微软雅黑" pitchFamily="34" charset="-122"/>
              <a:ea typeface="微软雅黑" pitchFamily="34" charset="-122"/>
            </a:rPr>
            <a:t> </a:t>
          </a:r>
          <a:r>
            <a:rPr lang="en-US" altLang="zh-CN" sz="1600" kern="1200" baseline="0" dirty="0" err="1" smtClean="0">
              <a:latin typeface="微软雅黑" pitchFamily="34" charset="-122"/>
              <a:ea typeface="微软雅黑" pitchFamily="34" charset="-122"/>
            </a:rPr>
            <a:t>settinig</a:t>
          </a:r>
          <a:endParaRPr lang="zh-CN" altLang="en-US" sz="1600" kern="1200" dirty="0">
            <a:latin typeface="微软雅黑" pitchFamily="34" charset="-122"/>
            <a:ea typeface="微软雅黑" pitchFamily="34" charset="-122"/>
          </a:endParaRPr>
        </a:p>
      </dsp:txBody>
      <dsp:txXfrm>
        <a:off x="38825" y="455129"/>
        <a:ext cx="1891721" cy="1429031"/>
      </dsp:txXfrm>
    </dsp:sp>
    <dsp:sp modelId="{AE491AD8-8E09-4B84-8253-91DD62CAC2D3}">
      <dsp:nvSpPr>
        <dsp:cNvPr id="0" name=""/>
        <dsp:cNvSpPr/>
      </dsp:nvSpPr>
      <dsp:spPr>
        <a:xfrm>
          <a:off x="4538" y="1884161"/>
          <a:ext cx="1960295" cy="6292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altLang="zh-CN" sz="2000" kern="1200" dirty="0" smtClean="0"/>
            <a:t>My</a:t>
          </a:r>
          <a:r>
            <a:rPr lang="en-US" altLang="zh-CN" sz="2000" kern="1200" baseline="0" dirty="0" smtClean="0"/>
            <a:t> </a:t>
          </a:r>
          <a:r>
            <a:rPr lang="en-US" altLang="zh-CN" sz="2000" kern="1200" baseline="0" dirty="0" err="1" smtClean="0"/>
            <a:t>yellowpage</a:t>
          </a:r>
          <a:endParaRPr lang="zh-CN" altLang="en-US" sz="2000" kern="1200" dirty="0"/>
        </a:p>
      </dsp:txBody>
      <dsp:txXfrm>
        <a:off x="4538" y="1884161"/>
        <a:ext cx="1380489" cy="629227"/>
      </dsp:txXfrm>
    </dsp:sp>
    <dsp:sp modelId="{8CE845F9-A966-4749-9E6D-69867CB5D5B2}">
      <dsp:nvSpPr>
        <dsp:cNvPr id="0" name=""/>
        <dsp:cNvSpPr/>
      </dsp:nvSpPr>
      <dsp:spPr>
        <a:xfrm>
          <a:off x="1440481" y="2033130"/>
          <a:ext cx="686103" cy="68610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B15922-89F7-42B8-A14C-D85CD3148A0F}">
      <dsp:nvSpPr>
        <dsp:cNvPr id="0" name=""/>
        <dsp:cNvSpPr/>
      </dsp:nvSpPr>
      <dsp:spPr>
        <a:xfrm>
          <a:off x="2296562" y="420842"/>
          <a:ext cx="1960295" cy="146331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altLang="zh-CN" sz="1600" kern="1200" dirty="0" smtClean="0">
              <a:latin typeface="微软雅黑" pitchFamily="34" charset="-122"/>
              <a:ea typeface="微软雅黑" pitchFamily="34" charset="-122"/>
            </a:rPr>
            <a:t>Resource</a:t>
          </a:r>
          <a:r>
            <a:rPr lang="en-US" altLang="zh-CN" sz="1600" kern="1200" baseline="0" dirty="0" smtClean="0">
              <a:latin typeface="微软雅黑" pitchFamily="34" charset="-122"/>
              <a:ea typeface="微软雅黑" pitchFamily="34" charset="-122"/>
            </a:rPr>
            <a:t> Apply</a:t>
          </a:r>
          <a:endParaRPr lang="zh-CN" altLang="en-US" sz="1600" kern="1200" dirty="0">
            <a:latin typeface="微软雅黑" pitchFamily="34" charset="-122"/>
            <a:ea typeface="微软雅黑" pitchFamily="34" charset="-122"/>
          </a:endParaRPr>
        </a:p>
        <a:p>
          <a:pPr marL="171450" lvl="1" indent="-171450" algn="l" defTabSz="711200">
            <a:lnSpc>
              <a:spcPct val="90000"/>
            </a:lnSpc>
            <a:spcBef>
              <a:spcPct val="0"/>
            </a:spcBef>
            <a:spcAft>
              <a:spcPct val="15000"/>
            </a:spcAft>
            <a:buChar char="••"/>
          </a:pPr>
          <a:r>
            <a:rPr lang="en-US" altLang="zh-CN" sz="1600" kern="1200" dirty="0" smtClean="0">
              <a:latin typeface="微软雅黑" pitchFamily="34" charset="-122"/>
              <a:ea typeface="微软雅黑" pitchFamily="34" charset="-122"/>
            </a:rPr>
            <a:t>Account</a:t>
          </a:r>
          <a:r>
            <a:rPr lang="en-US" altLang="zh-CN" sz="1600" kern="1200" baseline="0" dirty="0" smtClean="0">
              <a:latin typeface="微软雅黑" pitchFamily="34" charset="-122"/>
              <a:ea typeface="微软雅黑" pitchFamily="34" charset="-122"/>
            </a:rPr>
            <a:t> Report</a:t>
          </a:r>
          <a:endParaRPr lang="zh-CN" altLang="en-US" sz="1600" kern="1200" dirty="0">
            <a:latin typeface="微软雅黑" pitchFamily="34" charset="-122"/>
            <a:ea typeface="微软雅黑" pitchFamily="34" charset="-122"/>
          </a:endParaRPr>
        </a:p>
        <a:p>
          <a:pPr marL="171450" lvl="1" indent="-171450" algn="l" defTabSz="711200">
            <a:lnSpc>
              <a:spcPct val="90000"/>
            </a:lnSpc>
            <a:spcBef>
              <a:spcPct val="0"/>
            </a:spcBef>
            <a:spcAft>
              <a:spcPct val="15000"/>
            </a:spcAft>
            <a:buChar char="••"/>
          </a:pPr>
          <a:r>
            <a:rPr lang="en-US" altLang="zh-CN" sz="1600" kern="1200" dirty="0" smtClean="0">
              <a:latin typeface="微软雅黑" pitchFamily="34" charset="-122"/>
              <a:ea typeface="微软雅黑" pitchFamily="34" charset="-122"/>
            </a:rPr>
            <a:t>Status</a:t>
          </a:r>
          <a:r>
            <a:rPr lang="en-US" altLang="zh-CN" sz="1600" kern="1200" baseline="0" dirty="0" smtClean="0">
              <a:latin typeface="微软雅黑" pitchFamily="34" charset="-122"/>
              <a:ea typeface="微软雅黑" pitchFamily="34" charset="-122"/>
            </a:rPr>
            <a:t> of Resource and Jobs</a:t>
          </a:r>
          <a:endParaRPr lang="zh-CN" altLang="en-US" sz="1600" kern="1200" dirty="0">
            <a:latin typeface="微软雅黑" pitchFamily="34" charset="-122"/>
            <a:ea typeface="微软雅黑" pitchFamily="34" charset="-122"/>
          </a:endParaRPr>
        </a:p>
      </dsp:txBody>
      <dsp:txXfrm>
        <a:off x="2330849" y="455129"/>
        <a:ext cx="1891721" cy="1429031"/>
      </dsp:txXfrm>
    </dsp:sp>
    <dsp:sp modelId="{7F847F90-FC86-42F7-BEC1-4023B359A827}">
      <dsp:nvSpPr>
        <dsp:cNvPr id="0" name=""/>
        <dsp:cNvSpPr/>
      </dsp:nvSpPr>
      <dsp:spPr>
        <a:xfrm>
          <a:off x="2296562" y="1884161"/>
          <a:ext cx="1960295" cy="6292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altLang="zh-CN" sz="2000" kern="1200" dirty="0" smtClean="0"/>
            <a:t>My</a:t>
          </a:r>
          <a:r>
            <a:rPr lang="en-US" altLang="zh-CN" sz="2000" kern="1200" baseline="0" dirty="0" smtClean="0"/>
            <a:t> Space</a:t>
          </a:r>
          <a:endParaRPr lang="zh-CN" altLang="en-US" sz="2000" kern="1200" dirty="0"/>
        </a:p>
      </dsp:txBody>
      <dsp:txXfrm>
        <a:off x="2296562" y="1884161"/>
        <a:ext cx="1380489" cy="629227"/>
      </dsp:txXfrm>
    </dsp:sp>
    <dsp:sp modelId="{24EE56A9-7B32-4C7D-A4A8-84565B213CDB}">
      <dsp:nvSpPr>
        <dsp:cNvPr id="0" name=""/>
        <dsp:cNvSpPr/>
      </dsp:nvSpPr>
      <dsp:spPr>
        <a:xfrm>
          <a:off x="3732505" y="1984108"/>
          <a:ext cx="686103" cy="68610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60233D-7EFB-4C7D-8BB2-1C318F1E9B2A}">
      <dsp:nvSpPr>
        <dsp:cNvPr id="0" name=""/>
        <dsp:cNvSpPr/>
      </dsp:nvSpPr>
      <dsp:spPr>
        <a:xfrm>
          <a:off x="4588586" y="420842"/>
          <a:ext cx="1960295" cy="146331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altLang="zh-CN" sz="1600" kern="1200" dirty="0" smtClean="0">
              <a:latin typeface="微软雅黑" pitchFamily="34" charset="-122"/>
              <a:ea typeface="微软雅黑" pitchFamily="34" charset="-122"/>
            </a:rPr>
            <a:t>Report</a:t>
          </a:r>
          <a:endParaRPr lang="zh-CN" altLang="en-US" sz="1600" kern="1200" dirty="0">
            <a:latin typeface="微软雅黑" pitchFamily="34" charset="-122"/>
            <a:ea typeface="微软雅黑" pitchFamily="34" charset="-122"/>
          </a:endParaRPr>
        </a:p>
        <a:p>
          <a:pPr marL="171450" lvl="1" indent="-171450" algn="l" defTabSz="711200">
            <a:lnSpc>
              <a:spcPct val="90000"/>
            </a:lnSpc>
            <a:spcBef>
              <a:spcPct val="0"/>
            </a:spcBef>
            <a:spcAft>
              <a:spcPct val="15000"/>
            </a:spcAft>
            <a:buChar char="••"/>
          </a:pPr>
          <a:r>
            <a:rPr lang="en-US" altLang="zh-CN" sz="1600" kern="1200" dirty="0" smtClean="0">
              <a:latin typeface="微软雅黑" pitchFamily="34" charset="-122"/>
              <a:ea typeface="微软雅黑" pitchFamily="34" charset="-122"/>
            </a:rPr>
            <a:t>Information</a:t>
          </a:r>
          <a:endParaRPr lang="zh-CN" altLang="en-US" sz="1600" kern="1200" dirty="0">
            <a:latin typeface="微软雅黑" pitchFamily="34" charset="-122"/>
            <a:ea typeface="微软雅黑" pitchFamily="34" charset="-122"/>
          </a:endParaRPr>
        </a:p>
        <a:p>
          <a:pPr marL="171450" lvl="1" indent="-171450" algn="l" defTabSz="711200">
            <a:lnSpc>
              <a:spcPct val="90000"/>
            </a:lnSpc>
            <a:spcBef>
              <a:spcPct val="0"/>
            </a:spcBef>
            <a:spcAft>
              <a:spcPct val="15000"/>
            </a:spcAft>
            <a:buChar char="••"/>
          </a:pPr>
          <a:r>
            <a:rPr lang="en-US" altLang="zh-CN" sz="1600" kern="1200" dirty="0" smtClean="0">
              <a:latin typeface="微软雅黑" pitchFamily="34" charset="-122"/>
              <a:ea typeface="微软雅黑" pitchFamily="34" charset="-122"/>
            </a:rPr>
            <a:t>Warning</a:t>
          </a:r>
          <a:r>
            <a:rPr lang="en-US" altLang="zh-CN" sz="1600" kern="1200" baseline="0" dirty="0" smtClean="0">
              <a:latin typeface="微软雅黑" pitchFamily="34" charset="-122"/>
              <a:ea typeface="微软雅黑" pitchFamily="34" charset="-122"/>
            </a:rPr>
            <a:t>s</a:t>
          </a:r>
          <a:endParaRPr lang="zh-CN" altLang="en-US" sz="1600" kern="1200" dirty="0">
            <a:latin typeface="微软雅黑" pitchFamily="34" charset="-122"/>
            <a:ea typeface="微软雅黑" pitchFamily="34" charset="-122"/>
          </a:endParaRPr>
        </a:p>
        <a:p>
          <a:pPr marL="171450" lvl="1" indent="-171450" algn="l" defTabSz="711200">
            <a:lnSpc>
              <a:spcPct val="90000"/>
            </a:lnSpc>
            <a:spcBef>
              <a:spcPct val="0"/>
            </a:spcBef>
            <a:spcAft>
              <a:spcPct val="15000"/>
            </a:spcAft>
            <a:buChar char="••"/>
          </a:pPr>
          <a:endParaRPr lang="zh-CN" altLang="en-US" sz="1600" kern="1200" dirty="0">
            <a:latin typeface="微软雅黑" pitchFamily="34" charset="-122"/>
            <a:ea typeface="微软雅黑" pitchFamily="34" charset="-122"/>
          </a:endParaRPr>
        </a:p>
      </dsp:txBody>
      <dsp:txXfrm>
        <a:off x="4622873" y="455129"/>
        <a:ext cx="1891721" cy="1429031"/>
      </dsp:txXfrm>
    </dsp:sp>
    <dsp:sp modelId="{6BF818ED-AED1-42A9-BD2E-B7087252B837}">
      <dsp:nvSpPr>
        <dsp:cNvPr id="0" name=""/>
        <dsp:cNvSpPr/>
      </dsp:nvSpPr>
      <dsp:spPr>
        <a:xfrm>
          <a:off x="4588586" y="1884161"/>
          <a:ext cx="1960295" cy="6292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altLang="zh-CN" sz="2000" kern="1200" dirty="0" smtClean="0"/>
            <a:t>Media</a:t>
          </a:r>
          <a:r>
            <a:rPr lang="en-US" altLang="zh-CN" sz="2000" kern="1200" baseline="0" dirty="0" smtClean="0"/>
            <a:t> Center</a:t>
          </a:r>
          <a:endParaRPr lang="zh-CN" altLang="en-US" sz="2000" kern="1200" dirty="0"/>
        </a:p>
      </dsp:txBody>
      <dsp:txXfrm>
        <a:off x="4588586" y="1884161"/>
        <a:ext cx="1380489" cy="629227"/>
      </dsp:txXfrm>
    </dsp:sp>
    <dsp:sp modelId="{6BCA01FE-BA26-41B3-9CEF-EE72B6EB2430}">
      <dsp:nvSpPr>
        <dsp:cNvPr id="0" name=""/>
        <dsp:cNvSpPr/>
      </dsp:nvSpPr>
      <dsp:spPr>
        <a:xfrm>
          <a:off x="6024530" y="1984108"/>
          <a:ext cx="686103" cy="68610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List2#3">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0648E9-0916-4956-B025-CAE282ED9C47}" type="datetimeFigureOut">
              <a:rPr lang="zh-CN" altLang="en-US" smtClean="0"/>
              <a:t>15/12/2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326843-F55E-43B0-81DA-434FAE732DB2}" type="slidenum">
              <a:rPr lang="zh-CN" altLang="en-US" smtClean="0"/>
              <a:t>‹#›</a:t>
            </a:fld>
            <a:endParaRPr lang="zh-CN" altLang="en-US"/>
          </a:p>
        </p:txBody>
      </p:sp>
    </p:spTree>
    <p:extLst>
      <p:ext uri="{BB962C8B-B14F-4D97-AF65-F5344CB8AC3E}">
        <p14:creationId xmlns:p14="http://schemas.microsoft.com/office/powerpoint/2010/main" val="117721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E77D49-39E1-4E03-B374-7B8AD7F60555}" type="datetimeFigureOut">
              <a:rPr lang="zh-CN" altLang="en-US" smtClean="0"/>
              <a:t>15/12/2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BF47F-8CE3-4B88-BDE2-918453ED9410}" type="slidenum">
              <a:rPr lang="zh-CN" altLang="en-US" smtClean="0"/>
              <a:t>‹#›</a:t>
            </a:fld>
            <a:endParaRPr lang="zh-CN" altLang="en-US"/>
          </a:p>
        </p:txBody>
      </p:sp>
    </p:spTree>
    <p:extLst>
      <p:ext uri="{BB962C8B-B14F-4D97-AF65-F5344CB8AC3E}">
        <p14:creationId xmlns:p14="http://schemas.microsoft.com/office/powerpoint/2010/main" val="4292486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notesMaster" Target="../notesMasters/notesMaster1.xml"/><Relationship Id="rId3"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notesMaster" Target="../notesMasters/notesMaster1.xml"/><Relationship Id="rId3"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notesMaster" Target="../notesMasters/notesMaster1.xml"/><Relationship Id="rId3"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先讲整个</a:t>
            </a:r>
            <a:r>
              <a:rPr lang="en-US" altLang="zh-CN" dirty="0" smtClean="0"/>
              <a:t>IT</a:t>
            </a:r>
            <a:r>
              <a:rPr lang="zh-CN" altLang="en-US" dirty="0" smtClean="0"/>
              <a:t>行业的大背景</a:t>
            </a: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4</a:t>
            </a:fld>
            <a:endParaRPr lang="en-US" altLang="zh-CN" dirty="0"/>
          </a:p>
        </p:txBody>
      </p:sp>
    </p:spTree>
    <p:extLst>
      <p:ext uri="{BB962C8B-B14F-4D97-AF65-F5344CB8AC3E}">
        <p14:creationId xmlns:p14="http://schemas.microsoft.com/office/powerpoint/2010/main" val="1024974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先讲整个</a:t>
            </a:r>
            <a:r>
              <a:rPr lang="en-US" altLang="zh-CN" dirty="0" smtClean="0"/>
              <a:t>IT</a:t>
            </a:r>
            <a:r>
              <a:rPr lang="zh-CN" altLang="en-US" dirty="0" smtClean="0"/>
              <a:t>行业的大背景</a:t>
            </a: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25</a:t>
            </a:fld>
            <a:endParaRPr lang="en-US" altLang="zh-CN" dirty="0"/>
          </a:p>
        </p:txBody>
      </p:sp>
    </p:spTree>
    <p:extLst>
      <p:ext uri="{BB962C8B-B14F-4D97-AF65-F5344CB8AC3E}">
        <p14:creationId xmlns:p14="http://schemas.microsoft.com/office/powerpoint/2010/main" val="370621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smtClean="0">
                <a:solidFill>
                  <a:schemeClr val="tx1"/>
                </a:solidFill>
                <a:effectLst/>
                <a:latin typeface="+mn-lt"/>
                <a:ea typeface="+mn-ea"/>
                <a:cs typeface="+mn-cs"/>
              </a:rPr>
              <a:t>Gridview</a:t>
            </a:r>
            <a:r>
              <a:rPr lang="zh-CN" altLang="en-US" sz="1200" kern="1200" dirty="0" smtClean="0">
                <a:solidFill>
                  <a:schemeClr val="tx1"/>
                </a:solidFill>
                <a:effectLst/>
                <a:latin typeface="+mn-lt"/>
                <a:ea typeface="+mn-ea"/>
                <a:cs typeface="+mn-cs"/>
              </a:rPr>
              <a:t>提供一</a:t>
            </a:r>
            <a:r>
              <a:rPr lang="zh-CN" altLang="en-US" sz="1200" b="0" kern="1200" dirty="0" smtClean="0">
                <a:solidFill>
                  <a:schemeClr val="tx1"/>
                </a:solidFill>
                <a:effectLst/>
                <a:latin typeface="+mn-lt"/>
                <a:ea typeface="+mn-ea"/>
                <a:cs typeface="+mn-cs"/>
              </a:rPr>
              <a:t>个</a:t>
            </a:r>
            <a:r>
              <a:rPr lang="zh-CN" altLang="en-US" sz="1200" b="0" dirty="0" smtClean="0">
                <a:solidFill>
                  <a:schemeClr val="tx1">
                    <a:lumMod val="65000"/>
                    <a:lumOff val="35000"/>
                  </a:schemeClr>
                </a:solidFill>
                <a:latin typeface="微软雅黑" pitchFamily="34" charset="-122"/>
                <a:ea typeface="微软雅黑" pitchFamily="34" charset="-122"/>
                <a:cs typeface="+mn-cs"/>
              </a:rPr>
              <a:t>调度管理中间件，</a:t>
            </a:r>
            <a:r>
              <a:rPr lang="zh-CN" altLang="en-US" sz="1200" kern="1200" dirty="0" smtClean="0">
                <a:solidFill>
                  <a:schemeClr val="tx1"/>
                </a:solidFill>
                <a:effectLst/>
                <a:latin typeface="+mn-lt"/>
                <a:ea typeface="+mn-ea"/>
                <a:cs typeface="+mn-cs"/>
              </a:rPr>
              <a:t>屏</a:t>
            </a:r>
            <a:r>
              <a:rPr lang="zh-CN" altLang="zh-CN" sz="1200" kern="1200" dirty="0" smtClean="0">
                <a:solidFill>
                  <a:schemeClr val="tx1"/>
                </a:solidFill>
                <a:effectLst/>
                <a:latin typeface="+mn-lt"/>
                <a:ea typeface="+mn-ea"/>
                <a:cs typeface="+mn-cs"/>
              </a:rPr>
              <a:t>蔽不同</a:t>
            </a:r>
            <a:r>
              <a:rPr lang="zh-CN" altLang="en-US" sz="1200" kern="1200" dirty="0" smtClean="0">
                <a:solidFill>
                  <a:schemeClr val="tx1"/>
                </a:solidFill>
                <a:effectLst/>
                <a:latin typeface="+mn-lt"/>
                <a:ea typeface="+mn-ea"/>
                <a:cs typeface="+mn-cs"/>
              </a:rPr>
              <a:t>硬件和</a:t>
            </a:r>
            <a:r>
              <a:rPr lang="zh-CN" altLang="zh-CN" sz="1200" kern="1200" dirty="0" smtClean="0">
                <a:solidFill>
                  <a:schemeClr val="tx1"/>
                </a:solidFill>
                <a:effectLst/>
                <a:latin typeface="+mn-lt"/>
                <a:ea typeface="+mn-ea"/>
                <a:cs typeface="+mn-cs"/>
              </a:rPr>
              <a:t>调度核心</a:t>
            </a:r>
            <a:r>
              <a:rPr lang="zh-CN" altLang="en-US" sz="1200" kern="1200" dirty="0" smtClean="0">
                <a:solidFill>
                  <a:schemeClr val="tx1"/>
                </a:solidFill>
                <a:effectLst/>
                <a:latin typeface="+mn-lt"/>
                <a:ea typeface="+mn-ea"/>
                <a:cs typeface="+mn-cs"/>
              </a:rPr>
              <a:t>的</a:t>
            </a:r>
            <a:r>
              <a:rPr lang="zh-CN" altLang="zh-CN" sz="1200" kern="1200" dirty="0" smtClean="0">
                <a:solidFill>
                  <a:schemeClr val="tx1"/>
                </a:solidFill>
                <a:effectLst/>
                <a:latin typeface="+mn-lt"/>
                <a:ea typeface="+mn-ea"/>
                <a:cs typeface="+mn-cs"/>
              </a:rPr>
              <a:t>差异</a:t>
            </a:r>
            <a:r>
              <a:rPr lang="zh-CN" altLang="en-US" sz="1200" kern="1200" dirty="0" smtClean="0">
                <a:solidFill>
                  <a:schemeClr val="tx1"/>
                </a:solidFill>
                <a:effectLst/>
                <a:latin typeface="+mn-lt"/>
                <a:ea typeface="+mn-ea"/>
                <a:cs typeface="+mn-cs"/>
              </a:rPr>
              <a:t>，</a:t>
            </a:r>
            <a:r>
              <a:rPr lang="zh-CN" altLang="en-US" sz="1200" b="0" kern="1200" dirty="0" smtClean="0">
                <a:solidFill>
                  <a:schemeClr val="tx1">
                    <a:lumMod val="65000"/>
                    <a:lumOff val="35000"/>
                  </a:schemeClr>
                </a:solidFill>
                <a:effectLst/>
                <a:latin typeface="微软雅黑" pitchFamily="34" charset="-122"/>
                <a:ea typeface="微软雅黑" pitchFamily="34" charset="-122"/>
                <a:cs typeface="+mn-cs"/>
              </a:rPr>
              <a:t>实现</a:t>
            </a:r>
            <a:r>
              <a:rPr lang="zh-CN" altLang="zh-CN" sz="1200" kern="1200" dirty="0" smtClean="0">
                <a:solidFill>
                  <a:schemeClr val="tx1"/>
                </a:solidFill>
                <a:effectLst/>
                <a:latin typeface="+mn-lt"/>
                <a:ea typeface="+mn-ea"/>
                <a:cs typeface="+mn-cs"/>
              </a:rPr>
              <a:t>异构资源</a:t>
            </a:r>
            <a:r>
              <a:rPr lang="zh-CN" altLang="en-US" sz="1200" kern="1200" dirty="0" smtClean="0">
                <a:solidFill>
                  <a:schemeClr val="tx1"/>
                </a:solidFill>
                <a:effectLst/>
                <a:latin typeface="+mn-lt"/>
                <a:ea typeface="+mn-ea"/>
                <a:cs typeface="+mn-cs"/>
              </a:rPr>
              <a:t>的</a:t>
            </a:r>
            <a:r>
              <a:rPr lang="zh-CN" altLang="zh-CN" sz="1200" kern="1200" dirty="0" smtClean="0">
                <a:solidFill>
                  <a:schemeClr val="tx1"/>
                </a:solidFill>
                <a:effectLst/>
                <a:latin typeface="+mn-lt"/>
                <a:ea typeface="+mn-ea"/>
                <a:cs typeface="+mn-cs"/>
              </a:rPr>
              <a:t>统一</a:t>
            </a:r>
            <a:r>
              <a:rPr lang="zh-CN" altLang="en-US" sz="1200" kern="1200" dirty="0" smtClean="0">
                <a:solidFill>
                  <a:schemeClr val="tx1"/>
                </a:solidFill>
                <a:effectLst/>
                <a:latin typeface="+mn-lt"/>
                <a:ea typeface="+mn-ea"/>
                <a:cs typeface="+mn-cs"/>
              </a:rPr>
              <a:t>调度和</a:t>
            </a:r>
            <a:r>
              <a:rPr lang="zh-CN" altLang="zh-CN" sz="1200" kern="1200" dirty="0" smtClean="0">
                <a:solidFill>
                  <a:schemeClr val="tx1"/>
                </a:solidFill>
                <a:effectLst/>
                <a:latin typeface="+mn-lt"/>
                <a:ea typeface="+mn-ea"/>
                <a:cs typeface="+mn-cs"/>
              </a:rPr>
              <a:t>管理</a:t>
            </a:r>
            <a:r>
              <a:rPr lang="zh-CN" altLang="en-US" sz="1200" kern="1200" dirty="0" smtClean="0">
                <a:solidFill>
                  <a:schemeClr val="tx1"/>
                </a:solidFill>
                <a:effectLst/>
                <a:latin typeface="+mn-lt"/>
                <a:ea typeface="+mn-ea"/>
                <a:cs typeface="+mn-cs"/>
              </a:rPr>
              <a:t>，提高</a:t>
            </a:r>
            <a:r>
              <a:rPr lang="zh-CN" altLang="zh-CN" sz="1200" kern="1200" dirty="0" smtClean="0">
                <a:solidFill>
                  <a:schemeClr val="tx1"/>
                </a:solidFill>
                <a:effectLst/>
                <a:latin typeface="+mn-lt"/>
                <a:ea typeface="+mn-ea"/>
                <a:cs typeface="+mn-cs"/>
              </a:rPr>
              <a:t>整体利用率和</a:t>
            </a:r>
            <a:r>
              <a:rPr lang="zh-CN" altLang="en-US" sz="1200" kern="1200" dirty="0" smtClean="0">
                <a:solidFill>
                  <a:schemeClr val="tx1"/>
                </a:solidFill>
                <a:effectLst/>
                <a:latin typeface="+mn-lt"/>
                <a:ea typeface="+mn-ea"/>
                <a:cs typeface="+mn-cs"/>
              </a:rPr>
              <a:t>作业</a:t>
            </a:r>
            <a:r>
              <a:rPr lang="zh-CN" altLang="zh-CN" sz="1200" kern="1200" dirty="0" smtClean="0">
                <a:solidFill>
                  <a:schemeClr val="tx1"/>
                </a:solidFill>
                <a:effectLst/>
                <a:latin typeface="+mn-lt"/>
                <a:ea typeface="+mn-ea"/>
                <a:cs typeface="+mn-cs"/>
              </a:rPr>
              <a:t>吞吐量</a:t>
            </a:r>
            <a:r>
              <a:rPr lang="zh-CN" altLang="en-US" sz="1200" kern="1200" dirty="0" smtClean="0">
                <a:solidFill>
                  <a:schemeClr val="tx1"/>
                </a:solidFill>
                <a:effectLst/>
                <a:latin typeface="+mn-lt"/>
                <a:ea typeface="+mn-ea"/>
                <a:cs typeface="+mn-cs"/>
              </a:rPr>
              <a:t>；统一</a:t>
            </a:r>
            <a:r>
              <a:rPr lang="zh-CN" altLang="zh-CN" sz="1200" kern="1200" dirty="0" smtClean="0">
                <a:solidFill>
                  <a:schemeClr val="tx1"/>
                </a:solidFill>
                <a:effectLst/>
                <a:latin typeface="+mn-lt"/>
                <a:ea typeface="+mn-ea"/>
                <a:cs typeface="+mn-cs"/>
              </a:rPr>
              <a:t>管理策略，提高管理效率。</a:t>
            </a:r>
          </a:p>
          <a:p>
            <a:endParaRPr lang="zh-CN" altLang="en-US" dirty="0"/>
          </a:p>
        </p:txBody>
      </p:sp>
      <p:sp>
        <p:nvSpPr>
          <p:cNvPr id="4" name="灯片编号占位符 3"/>
          <p:cNvSpPr>
            <a:spLocks noGrp="1"/>
          </p:cNvSpPr>
          <p:nvPr>
            <p:ph type="sldNum" sz="quarter" idx="10"/>
          </p:nvPr>
        </p:nvSpPr>
        <p:spPr/>
        <p:txBody>
          <a:bodyPr/>
          <a:lstStyle/>
          <a:p>
            <a:fld id="{777C96D9-4D4F-4265-8F02-21631B019730}" type="slidenum">
              <a:rPr lang="zh-CN" altLang="en-US" smtClean="0"/>
              <a:pPr/>
              <a:t>26</a:t>
            </a:fld>
            <a:endParaRPr lang="zh-CN" altLang="en-US"/>
          </a:p>
        </p:txBody>
      </p:sp>
    </p:spTree>
    <p:extLst>
      <p:ext uri="{BB962C8B-B14F-4D97-AF65-F5344CB8AC3E}">
        <p14:creationId xmlns:p14="http://schemas.microsoft.com/office/powerpoint/2010/main" val="1176371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7C96D9-4D4F-4265-8F02-21631B019730}" type="slidenum">
              <a:rPr lang="zh-CN" altLang="en-US" smtClean="0"/>
              <a:pPr/>
              <a:t>27</a:t>
            </a:fld>
            <a:endParaRPr lang="zh-CN" altLang="en-US"/>
          </a:p>
        </p:txBody>
      </p:sp>
    </p:spTree>
    <p:extLst>
      <p:ext uri="{BB962C8B-B14F-4D97-AF65-F5344CB8AC3E}">
        <p14:creationId xmlns:p14="http://schemas.microsoft.com/office/powerpoint/2010/main" val="3841528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362" name="Slide Image Placeholder 1"/>
          <p:cNvSpPr>
            <a:spLocks noGrp="1" noRot="1" noChangeAspect="1" noChangeArrowheads="1"/>
          </p:cNvSpPr>
          <p:nvPr>
            <p:ph type="sldImg" idx="4294967295"/>
          </p:nvPr>
        </p:nvSpPr>
        <p:spPr>
          <a:xfrm>
            <a:off x="2100519675" y="2112121125"/>
            <a:ext cx="558800" cy="315913"/>
          </a:xfrm>
          <a:ln w="12700">
            <a:solidFill>
              <a:srgbClr val="000000"/>
            </a:solidFill>
            <a:miter lim="800000"/>
            <a:headEnd/>
            <a:tailEnd/>
          </a:ln>
        </p:spPr>
      </p:sp>
      <p:sp>
        <p:nvSpPr>
          <p:cNvPr id="15363" name="Notes Placeholder 2"/>
          <p:cNvSpPr>
            <a:spLocks noGrp="1" noRot="1" noChangeAspect="1" noChangeArrowheads="1"/>
          </p:cNvSpPr>
          <p:nvPr>
            <p:ph type="body" idx="1"/>
          </p:nvPr>
        </p:nvSpPr>
        <p:spPr bwMode="auto">
          <a:xfrm>
            <a:off x="546652" y="1484964"/>
            <a:ext cx="7156174" cy="40770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0"/>
              </a:spcBef>
            </a:pPr>
            <a:endParaRPr lang="zh-CN" altLang="en-US" dirty="0"/>
          </a:p>
        </p:txBody>
      </p:sp>
    </p:spTree>
    <p:extLst>
      <p:ext uri="{BB962C8B-B14F-4D97-AF65-F5344CB8AC3E}">
        <p14:creationId xmlns:p14="http://schemas.microsoft.com/office/powerpoint/2010/main" val="1293805860"/>
      </p:ext>
    </p:extLst>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777C96D9-4D4F-4265-8F02-21631B019730}" type="slidenum">
              <a:rPr lang="zh-CN" altLang="en-US" smtClean="0"/>
              <a:pPr/>
              <a:t>29</a:t>
            </a:fld>
            <a:endParaRPr lang="zh-CN" altLang="en-US"/>
          </a:p>
        </p:txBody>
      </p:sp>
    </p:spTree>
    <p:extLst>
      <p:ext uri="{BB962C8B-B14F-4D97-AF65-F5344CB8AC3E}">
        <p14:creationId xmlns:p14="http://schemas.microsoft.com/office/powerpoint/2010/main" val="2103372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7C96D9-4D4F-4265-8F02-21631B019730}" type="slidenum">
              <a:rPr lang="zh-CN" altLang="en-US" smtClean="0"/>
              <a:pPr/>
              <a:t>30</a:t>
            </a:fld>
            <a:endParaRPr lang="zh-CN" altLang="en-US"/>
          </a:p>
        </p:txBody>
      </p:sp>
    </p:spTree>
    <p:extLst>
      <p:ext uri="{BB962C8B-B14F-4D97-AF65-F5344CB8AC3E}">
        <p14:creationId xmlns:p14="http://schemas.microsoft.com/office/powerpoint/2010/main" val="3776931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提供了丰富的作业控制操作，包括关联的文件操作（在线查看、打包下载），以及作业服务器状态的监控。</a:t>
            </a: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777C96D9-4D4F-4265-8F02-21631B019730}" type="slidenum">
              <a:rPr lang="zh-CN" altLang="en-US" smtClean="0"/>
              <a:pPr/>
              <a:t>31</a:t>
            </a:fld>
            <a:endParaRPr lang="zh-CN" altLang="en-US"/>
          </a:p>
        </p:txBody>
      </p:sp>
    </p:spTree>
    <p:extLst>
      <p:ext uri="{BB962C8B-B14F-4D97-AF65-F5344CB8AC3E}">
        <p14:creationId xmlns:p14="http://schemas.microsoft.com/office/powerpoint/2010/main" val="2920988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777C96D9-4D4F-4265-8F02-21631B019730}" type="slidenum">
              <a:rPr lang="zh-CN" altLang="en-US" smtClean="0"/>
              <a:pPr/>
              <a:t>32</a:t>
            </a:fld>
            <a:endParaRPr lang="zh-CN" altLang="en-US"/>
          </a:p>
        </p:txBody>
      </p:sp>
    </p:spTree>
    <p:extLst>
      <p:ext uri="{BB962C8B-B14F-4D97-AF65-F5344CB8AC3E}">
        <p14:creationId xmlns:p14="http://schemas.microsoft.com/office/powerpoint/2010/main" val="1489443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777C96D9-4D4F-4265-8F02-21631B019730}" type="slidenum">
              <a:rPr lang="zh-CN" altLang="en-US" smtClean="0"/>
              <a:pPr/>
              <a:t>36</a:t>
            </a:fld>
            <a:endParaRPr lang="zh-CN" altLang="en-US"/>
          </a:p>
        </p:txBody>
      </p:sp>
    </p:spTree>
    <p:extLst>
      <p:ext uri="{BB962C8B-B14F-4D97-AF65-F5344CB8AC3E}">
        <p14:creationId xmlns:p14="http://schemas.microsoft.com/office/powerpoint/2010/main" val="2276876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84F41375-12BE-4286-ABFF-C629F6B7B8F0}" type="slidenum">
              <a:rPr lang="zh-CN" altLang="en-US" smtClean="0"/>
              <a:pPr>
                <a:defRPr/>
              </a:pPr>
              <a:t>38</a:t>
            </a:fld>
            <a:endParaRPr lang="zh-CN" altLang="en-US"/>
          </a:p>
        </p:txBody>
      </p:sp>
    </p:spTree>
    <p:extLst>
      <p:ext uri="{BB962C8B-B14F-4D97-AF65-F5344CB8AC3E}">
        <p14:creationId xmlns:p14="http://schemas.microsoft.com/office/powerpoint/2010/main" val="200010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sz="1200" kern="1200" dirty="0" smtClean="0">
                <a:solidFill>
                  <a:schemeClr val="tx1"/>
                </a:solidFill>
                <a:effectLst/>
                <a:latin typeface="+mn-lt"/>
                <a:ea typeface="+mn-ea"/>
                <a:cs typeface="+mn-cs"/>
              </a:rPr>
              <a:t>这是</a:t>
            </a:r>
            <a:r>
              <a:rPr lang="en-US" altLang="zh-CN" sz="1200" kern="1200" dirty="0" err="1" smtClean="0">
                <a:solidFill>
                  <a:schemeClr val="tx1"/>
                </a:solidFill>
                <a:effectLst/>
                <a:latin typeface="+mn-lt"/>
                <a:ea typeface="+mn-ea"/>
                <a:cs typeface="+mn-cs"/>
              </a:rPr>
              <a:t>Gridview</a:t>
            </a:r>
            <a:r>
              <a:rPr lang="zh-CN" altLang="zh-CN" sz="1200" kern="1200" dirty="0" smtClean="0">
                <a:solidFill>
                  <a:schemeClr val="tx1"/>
                </a:solidFill>
                <a:effectLst/>
                <a:latin typeface="+mn-lt"/>
                <a:ea typeface="+mn-ea"/>
                <a:cs typeface="+mn-cs"/>
              </a:rPr>
              <a:t>逻辑架构，</a:t>
            </a:r>
            <a:r>
              <a:rPr lang="zh-CN" altLang="en-US" sz="1200" kern="1200" dirty="0" smtClean="0">
                <a:solidFill>
                  <a:schemeClr val="tx1"/>
                </a:solidFill>
                <a:effectLst/>
                <a:latin typeface="+mn-lt"/>
                <a:ea typeface="+mn-ea"/>
                <a:cs typeface="+mn-cs"/>
              </a:rPr>
              <a:t>按照物理层，接入层、逻辑层，业务层分层设计</a:t>
            </a:r>
            <a:r>
              <a:rPr lang="zh-CN" altLang="zh-CN" sz="1200" kern="1200" dirty="0" smtClean="0">
                <a:solidFill>
                  <a:schemeClr val="tx1"/>
                </a:solidFill>
                <a:effectLst/>
                <a:latin typeface="+mn-lt"/>
                <a:ea typeface="+mn-ea"/>
                <a:cs typeface="+mn-cs"/>
              </a:rPr>
              <a:t>，以提高系统的可扩展性。</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业务层分为监控管理平台和</a:t>
            </a:r>
            <a:r>
              <a:rPr lang="en-US" altLang="zh-CN" sz="1200" kern="1200" dirty="0" smtClean="0">
                <a:solidFill>
                  <a:schemeClr val="tx1"/>
                </a:solidFill>
                <a:effectLst/>
                <a:latin typeface="+mn-lt"/>
                <a:ea typeface="+mn-ea"/>
                <a:cs typeface="+mn-cs"/>
              </a:rPr>
              <a:t>HPC</a:t>
            </a:r>
            <a:r>
              <a:rPr lang="zh-CN" altLang="zh-CN" sz="1200" kern="1200" dirty="0" smtClean="0">
                <a:solidFill>
                  <a:schemeClr val="tx1"/>
                </a:solidFill>
                <a:effectLst/>
                <a:latin typeface="+mn-lt"/>
                <a:ea typeface="+mn-ea"/>
                <a:cs typeface="+mn-cs"/>
              </a:rPr>
              <a:t>云平台。监控管理平台提供集群管理、资源管理、性能评测、系统部署、集群监控等运维管理的功能。</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HPC</a:t>
            </a:r>
            <a:r>
              <a:rPr lang="zh-CN" altLang="zh-CN" sz="1200" kern="1200" dirty="0" smtClean="0">
                <a:solidFill>
                  <a:schemeClr val="tx1"/>
                </a:solidFill>
                <a:effectLst/>
                <a:latin typeface="+mn-lt"/>
                <a:ea typeface="+mn-ea"/>
                <a:cs typeface="+mn-cs"/>
              </a:rPr>
              <a:t>云平台</a:t>
            </a:r>
            <a:r>
              <a:rPr lang="zh-CN" altLang="en-US" sz="1200" kern="1200" dirty="0" smtClean="0">
                <a:solidFill>
                  <a:schemeClr val="tx1"/>
                </a:solidFill>
                <a:effectLst/>
                <a:latin typeface="+mn-lt"/>
                <a:ea typeface="+mn-ea"/>
                <a:cs typeface="+mn-cs"/>
              </a:rPr>
              <a:t>在监控平台基础上</a:t>
            </a:r>
            <a:r>
              <a:rPr lang="zh-CN"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为用户提供定制云平台定制的用户应用和作业管理、</a:t>
            </a:r>
            <a:r>
              <a:rPr lang="zh-CN" altLang="zh-CN" sz="1200" kern="1200" dirty="0" smtClean="0">
                <a:solidFill>
                  <a:schemeClr val="tx1"/>
                </a:solidFill>
                <a:effectLst/>
                <a:latin typeface="+mn-lt"/>
                <a:ea typeface="+mn-ea"/>
                <a:cs typeface="+mn-cs"/>
              </a:rPr>
              <a:t>计费管理</a:t>
            </a:r>
            <a:r>
              <a:rPr lang="en-US" altLang="zh-CN" sz="1200" kern="1200" dirty="0" smtClean="0">
                <a:solidFill>
                  <a:schemeClr val="tx1"/>
                </a:solidFill>
                <a:effectLst/>
                <a:latin typeface="+mn-lt"/>
                <a:ea typeface="+mn-ea"/>
                <a:cs typeface="+mn-cs"/>
              </a:rPr>
              <a:t>Portal</a:t>
            </a:r>
            <a:r>
              <a:rPr lang="zh-CN" altLang="zh-CN" sz="1200" kern="1200" dirty="0" smtClean="0">
                <a:solidFill>
                  <a:schemeClr val="tx1"/>
                </a:solidFill>
                <a:effectLst/>
                <a:latin typeface="+mn-lt"/>
                <a:ea typeface="+mn-ea"/>
                <a:cs typeface="+mn-cs"/>
              </a:rPr>
              <a:t>管理、申请审批管理、调度器管理。</a:t>
            </a:r>
          </a:p>
        </p:txBody>
      </p:sp>
    </p:spTree>
    <p:extLst>
      <p:ext uri="{BB962C8B-B14F-4D97-AF65-F5344CB8AC3E}">
        <p14:creationId xmlns:p14="http://schemas.microsoft.com/office/powerpoint/2010/main" val="1409071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0722" name="Slide Image Placeholder 1"/>
          <p:cNvSpPr>
            <a:spLocks noGrp="1" noRot="1" noChangeAspect="1" noChangeArrowheads="1"/>
          </p:cNvSpPr>
          <p:nvPr>
            <p:ph type="sldImg" idx="4294967295"/>
          </p:nvPr>
        </p:nvSpPr>
        <p:spPr>
          <a:xfrm>
            <a:off x="1848205600" y="-2112278288"/>
            <a:ext cx="598557350" cy="2112278288"/>
          </a:xfrm>
          <a:ln w="12700">
            <a:solidFill>
              <a:srgbClr val="000000"/>
            </a:solidFill>
            <a:miter lim="800000"/>
            <a:headEnd/>
            <a:tailEnd/>
          </a:ln>
        </p:spPr>
      </p:sp>
      <p:sp>
        <p:nvSpPr>
          <p:cNvPr id="30723" name="Notes Placeholder 2"/>
          <p:cNvSpPr>
            <a:spLocks noGrp="1" noRot="1" noChangeAspect="1" noChangeArrowheads="1"/>
          </p:cNvSpPr>
          <p:nvPr>
            <p:ph type="body" idx="1"/>
          </p:nvPr>
        </p:nvSpPr>
        <p:spPr bwMode="auto">
          <a:xfrm>
            <a:off x="546652" y="1484964"/>
            <a:ext cx="7156174" cy="40770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90000"/>
              </a:lnSpc>
              <a:spcBef>
                <a:spcPct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p:txBody>
      </p:sp>
      <p:sp>
        <p:nvSpPr>
          <p:cNvPr id="30724" name="Header Placeholder 3"/>
          <p:cNvSpPr>
            <a:spLocks noGrp="1" noChangeArrowheads="1"/>
          </p:cNvSpPr>
          <p:nvPr/>
        </p:nvSpPr>
        <p:spPr bwMode="auto">
          <a:xfrm>
            <a:off x="588584" y="1708255"/>
            <a:ext cx="7716803" cy="4689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lIns="91435" tIns="45718" rIns="91435" bIns="45718"/>
          <a:lstStyle/>
          <a:p>
            <a:r>
              <a:rPr lang="en-US"/>
              <a:t>Adaptive Computing</a:t>
            </a:r>
            <a:r>
              <a:rPr lang="zh-CN" altLang="en-US"/>
              <a:t>套装</a:t>
            </a:r>
          </a:p>
        </p:txBody>
      </p:sp>
    </p:spTree>
    <p:extLst>
      <p:ext uri="{BB962C8B-B14F-4D97-AF65-F5344CB8AC3E}">
        <p14:creationId xmlns:p14="http://schemas.microsoft.com/office/powerpoint/2010/main" val="1782829000"/>
      </p:ext>
    </p:extLst>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0722" name="Slide Image Placeholder 1"/>
          <p:cNvSpPr>
            <a:spLocks noGrp="1" noRot="1" noChangeAspect="1" noChangeArrowheads="1"/>
          </p:cNvSpPr>
          <p:nvPr>
            <p:ph type="sldImg" idx="4294967295"/>
          </p:nvPr>
        </p:nvSpPr>
        <p:spPr>
          <a:xfrm>
            <a:off x="1848205600" y="-2112278288"/>
            <a:ext cx="598557350" cy="2112278288"/>
          </a:xfrm>
          <a:ln w="12700">
            <a:solidFill>
              <a:srgbClr val="000000"/>
            </a:solidFill>
            <a:miter lim="800000"/>
            <a:headEnd/>
            <a:tailEnd/>
          </a:ln>
        </p:spPr>
      </p:sp>
      <p:sp>
        <p:nvSpPr>
          <p:cNvPr id="30723" name="Notes Placeholder 2"/>
          <p:cNvSpPr>
            <a:spLocks noGrp="1" noRot="1" noChangeAspect="1" noChangeArrowheads="1"/>
          </p:cNvSpPr>
          <p:nvPr>
            <p:ph type="body" idx="1"/>
          </p:nvPr>
        </p:nvSpPr>
        <p:spPr bwMode="auto">
          <a:xfrm>
            <a:off x="546652" y="1484964"/>
            <a:ext cx="7156174" cy="40770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90000"/>
              </a:lnSpc>
              <a:spcBef>
                <a:spcPct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p:txBody>
      </p:sp>
      <p:sp>
        <p:nvSpPr>
          <p:cNvPr id="30724" name="Header Placeholder 3"/>
          <p:cNvSpPr>
            <a:spLocks noGrp="1" noChangeArrowheads="1"/>
          </p:cNvSpPr>
          <p:nvPr/>
        </p:nvSpPr>
        <p:spPr bwMode="auto">
          <a:xfrm>
            <a:off x="588584" y="1708255"/>
            <a:ext cx="7716803" cy="4689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lIns="91435" tIns="45718" rIns="91435" bIns="45718"/>
          <a:lstStyle/>
          <a:p>
            <a:r>
              <a:rPr lang="en-US"/>
              <a:t>Adaptive Computing</a:t>
            </a:r>
            <a:r>
              <a:rPr lang="zh-CN" altLang="en-US"/>
              <a:t>套装</a:t>
            </a:r>
          </a:p>
        </p:txBody>
      </p:sp>
    </p:spTree>
    <p:extLst>
      <p:ext uri="{BB962C8B-B14F-4D97-AF65-F5344CB8AC3E}">
        <p14:creationId xmlns:p14="http://schemas.microsoft.com/office/powerpoint/2010/main" val="2511301936"/>
      </p:ext>
    </p:extLst>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0212FAA-89A4-4624-ADD3-5688902577FD}" type="slidenum">
              <a:rPr lang="zh-CN" altLang="en-US" smtClean="0"/>
              <a:pPr>
                <a:defRPr/>
              </a:pPr>
              <a:t>43</a:t>
            </a:fld>
            <a:endParaRPr lang="en-US" altLang="zh-CN"/>
          </a:p>
        </p:txBody>
      </p:sp>
    </p:spTree>
    <p:extLst>
      <p:ext uri="{BB962C8B-B14F-4D97-AF65-F5344CB8AC3E}">
        <p14:creationId xmlns:p14="http://schemas.microsoft.com/office/powerpoint/2010/main" val="263087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0212FAA-89A4-4624-ADD3-5688902577FD}" type="slidenum">
              <a:rPr lang="zh-CN" altLang="en-US" smtClean="0"/>
              <a:pPr>
                <a:defRPr/>
              </a:pPr>
              <a:t>44</a:t>
            </a:fld>
            <a:endParaRPr lang="en-US" altLang="zh-CN"/>
          </a:p>
        </p:txBody>
      </p:sp>
    </p:spTree>
    <p:extLst>
      <p:ext uri="{BB962C8B-B14F-4D97-AF65-F5344CB8AC3E}">
        <p14:creationId xmlns:p14="http://schemas.microsoft.com/office/powerpoint/2010/main" val="3497554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0212FAA-89A4-4624-ADD3-5688902577FD}" type="slidenum">
              <a:rPr lang="zh-CN" altLang="en-US" smtClean="0"/>
              <a:pPr>
                <a:defRPr/>
              </a:pPr>
              <a:t>45</a:t>
            </a:fld>
            <a:endParaRPr lang="en-US" altLang="zh-CN"/>
          </a:p>
        </p:txBody>
      </p:sp>
    </p:spTree>
    <p:extLst>
      <p:ext uri="{BB962C8B-B14F-4D97-AF65-F5344CB8AC3E}">
        <p14:creationId xmlns:p14="http://schemas.microsoft.com/office/powerpoint/2010/main" val="1735040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0212FAA-89A4-4624-ADD3-5688902577FD}" type="slidenum">
              <a:rPr lang="zh-CN" altLang="en-US" smtClean="0"/>
              <a:pPr>
                <a:defRPr/>
              </a:pPr>
              <a:t>46</a:t>
            </a:fld>
            <a:endParaRPr lang="en-US" altLang="zh-CN"/>
          </a:p>
        </p:txBody>
      </p:sp>
    </p:spTree>
    <p:extLst>
      <p:ext uri="{BB962C8B-B14F-4D97-AF65-F5344CB8AC3E}">
        <p14:creationId xmlns:p14="http://schemas.microsoft.com/office/powerpoint/2010/main" val="2272780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0212FAA-89A4-4624-ADD3-5688902577FD}" type="slidenum">
              <a:rPr lang="zh-CN" altLang="en-US" smtClean="0"/>
              <a:pPr>
                <a:defRPr/>
              </a:pPr>
              <a:t>47</a:t>
            </a:fld>
            <a:endParaRPr lang="en-US" altLang="zh-CN"/>
          </a:p>
        </p:txBody>
      </p:sp>
    </p:spTree>
    <p:extLst>
      <p:ext uri="{BB962C8B-B14F-4D97-AF65-F5344CB8AC3E}">
        <p14:creationId xmlns:p14="http://schemas.microsoft.com/office/powerpoint/2010/main" val="255378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8A429B-52D1-40D5-88FF-D4972F8CCDDD}" type="slidenum">
              <a:rPr lang="en-US" altLang="zh-CN"/>
              <a:pPr/>
              <a:t>7</a:t>
            </a:fld>
            <a:endParaRPr lang="en-US" altLang="zh-CN"/>
          </a:p>
        </p:txBody>
      </p:sp>
      <p:sp>
        <p:nvSpPr>
          <p:cNvPr id="224258" name="Rectangle 2"/>
          <p:cNvSpPr>
            <a:spLocks noGrp="1" noRot="1" noChangeAspect="1" noChangeArrowheads="1" noTextEdit="1"/>
          </p:cNvSpPr>
          <p:nvPr>
            <p:ph type="sldImg"/>
          </p:nvPr>
        </p:nvSpPr>
        <p:spPr>
          <a:xfrm>
            <a:off x="381000" y="685800"/>
            <a:ext cx="6097588" cy="3430588"/>
          </a:xfrm>
          <a:ln/>
        </p:spPr>
      </p:sp>
      <p:sp>
        <p:nvSpPr>
          <p:cNvPr id="224259"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49922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先讲整个</a:t>
            </a:r>
            <a:r>
              <a:rPr lang="en-US" altLang="zh-CN" dirty="0" smtClean="0"/>
              <a:t>IT</a:t>
            </a:r>
            <a:r>
              <a:rPr lang="zh-CN" altLang="en-US" dirty="0" smtClean="0"/>
              <a:t>行业的大背景</a:t>
            </a: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10</a:t>
            </a:fld>
            <a:endParaRPr lang="en-US" altLang="zh-CN" dirty="0"/>
          </a:p>
        </p:txBody>
      </p:sp>
    </p:spTree>
    <p:extLst>
      <p:ext uri="{BB962C8B-B14F-4D97-AF65-F5344CB8AC3E}">
        <p14:creationId xmlns:p14="http://schemas.microsoft.com/office/powerpoint/2010/main" val="360782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bwMode="auto">
          <a:noFill/>
          <a:ln>
            <a:solidFill>
              <a:srgbClr val="000000"/>
            </a:solidFill>
            <a:miter lim="800000"/>
            <a:headEnd/>
            <a:tailEnd/>
          </a:ln>
        </p:spPr>
      </p:sp>
      <p:sp>
        <p:nvSpPr>
          <p:cNvPr id="7270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819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AA1BF1-039B-4CA9-ADF3-335ED14C88FA}" type="slidenum">
              <a:rPr lang="zh-CN" altLang="en-US" smtClean="0"/>
              <a:pPr fontAlgn="base">
                <a:spcBef>
                  <a:spcPct val="0"/>
                </a:spcBef>
                <a:spcAft>
                  <a:spcPct val="0"/>
                </a:spcAft>
                <a:defRPr/>
              </a:pPr>
              <a:t>11</a:t>
            </a:fld>
            <a:endParaRPr lang="zh-CN" altLang="en-US" smtClean="0"/>
          </a:p>
        </p:txBody>
      </p:sp>
    </p:spTree>
    <p:extLst>
      <p:ext uri="{BB962C8B-B14F-4D97-AF65-F5344CB8AC3E}">
        <p14:creationId xmlns:p14="http://schemas.microsoft.com/office/powerpoint/2010/main" val="2868386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777C96D9-4D4F-4265-8F02-21631B019730}" type="slidenum">
              <a:rPr lang="zh-CN" altLang="en-US" smtClean="0"/>
              <a:pPr/>
              <a:t>18</a:t>
            </a:fld>
            <a:endParaRPr lang="zh-CN" altLang="en-US"/>
          </a:p>
        </p:txBody>
      </p:sp>
    </p:spTree>
    <p:extLst>
      <p:ext uri="{BB962C8B-B14F-4D97-AF65-F5344CB8AC3E}">
        <p14:creationId xmlns:p14="http://schemas.microsoft.com/office/powerpoint/2010/main" val="3714508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7C96D9-4D4F-4265-8F02-21631B019730}" type="slidenum">
              <a:rPr lang="zh-CN" altLang="en-US" smtClean="0"/>
              <a:pPr/>
              <a:t>19</a:t>
            </a:fld>
            <a:endParaRPr lang="zh-CN" altLang="en-US"/>
          </a:p>
        </p:txBody>
      </p:sp>
    </p:spTree>
    <p:extLst>
      <p:ext uri="{BB962C8B-B14F-4D97-AF65-F5344CB8AC3E}">
        <p14:creationId xmlns:p14="http://schemas.microsoft.com/office/powerpoint/2010/main" val="11659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xfrm>
            <a:off x="381000"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备注占位符 2"/>
          <p:cNvSpPr>
            <a:spLocks noGrp="1"/>
          </p:cNvSpPr>
          <p:nvPr>
            <p:ph type="body" idx="1"/>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04" tIns="45752" rIns="91504" bIns="45752" numCol="1" anchor="t" anchorCtr="0" compatLnSpc="1">
            <a:prstTxWarp prst="textNoShape">
              <a:avLst/>
            </a:prstTxWarp>
          </a:bodyPr>
          <a:lstStyle/>
          <a:p>
            <a:pPr>
              <a:spcBef>
                <a:spcPct val="0"/>
              </a:spcBef>
            </a:pPr>
            <a:endParaRPr lang="en-US" altLang="zh-CN" dirty="0" smtClean="0"/>
          </a:p>
        </p:txBody>
      </p:sp>
      <p:sp>
        <p:nvSpPr>
          <p:cNvPr id="78852" name="灯片编号占位符 3"/>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04" tIns="45752" rIns="91504" bIns="45752" anchor="b"/>
          <a:lstStyle>
            <a:lvl1pPr eaLnBrk="0" hangingPunct="0">
              <a:defRPr>
                <a:solidFill>
                  <a:schemeClr val="tx1"/>
                </a:solidFill>
                <a:latin typeface="Tahoma" pitchFamily="34" charset="0"/>
                <a:ea typeface="微软雅黑" pitchFamily="34" charset="-122"/>
              </a:defRPr>
            </a:lvl1pPr>
            <a:lvl2pPr marL="742950" indent="-285750" eaLnBrk="0" hangingPunct="0">
              <a:defRPr>
                <a:solidFill>
                  <a:schemeClr val="tx1"/>
                </a:solidFill>
                <a:latin typeface="Tahoma" pitchFamily="34" charset="0"/>
                <a:ea typeface="微软雅黑" pitchFamily="34" charset="-122"/>
              </a:defRPr>
            </a:lvl2pPr>
            <a:lvl3pPr marL="1143000" indent="-228600" eaLnBrk="0" hangingPunct="0">
              <a:defRPr>
                <a:solidFill>
                  <a:schemeClr val="tx1"/>
                </a:solidFill>
                <a:latin typeface="Tahoma" pitchFamily="34" charset="0"/>
                <a:ea typeface="微软雅黑" pitchFamily="34" charset="-122"/>
              </a:defRPr>
            </a:lvl3pPr>
            <a:lvl4pPr marL="1600200" indent="-228600" eaLnBrk="0" hangingPunct="0">
              <a:defRPr>
                <a:solidFill>
                  <a:schemeClr val="tx1"/>
                </a:solidFill>
                <a:latin typeface="Tahoma" pitchFamily="34" charset="0"/>
                <a:ea typeface="微软雅黑" pitchFamily="34" charset="-122"/>
              </a:defRPr>
            </a:lvl4pPr>
            <a:lvl5pPr marL="2057400" indent="-228600" eaLnBrk="0" hangingPunct="0">
              <a:defRPr>
                <a:solidFill>
                  <a:schemeClr val="tx1"/>
                </a:solidFill>
                <a:latin typeface="Tahoma"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Tahoma"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Tahoma"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Tahoma"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Tahoma" pitchFamily="34" charset="0"/>
                <a:ea typeface="微软雅黑" pitchFamily="34" charset="-122"/>
              </a:defRPr>
            </a:lvl9pPr>
          </a:lstStyle>
          <a:p>
            <a:pPr algn="r" eaLnBrk="1" hangingPunct="1"/>
            <a:fld id="{90DF24B6-AA68-40E0-B9BB-7129BC014D58}" type="slidenum">
              <a:rPr lang="zh-CN" altLang="en-US" sz="1200">
                <a:latin typeface="Arial" pitchFamily="34" charset="0"/>
                <a:ea typeface="宋体" pitchFamily="2" charset="-122"/>
              </a:rPr>
              <a:pPr algn="r" eaLnBrk="1" hangingPunct="1"/>
              <a:t>20</a:t>
            </a:fld>
            <a:endParaRPr lang="en-US" altLang="zh-CN" sz="1200">
              <a:latin typeface="Arial" pitchFamily="34" charset="0"/>
              <a:ea typeface="宋体" pitchFamily="2" charset="-122"/>
            </a:endParaRPr>
          </a:p>
        </p:txBody>
      </p:sp>
    </p:spTree>
    <p:extLst>
      <p:ext uri="{BB962C8B-B14F-4D97-AF65-F5344CB8AC3E}">
        <p14:creationId xmlns:p14="http://schemas.microsoft.com/office/powerpoint/2010/main" val="598626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84F41375-12BE-4286-ABFF-C629F6B7B8F0}" type="slidenum">
              <a:rPr lang="zh-CN" altLang="en-US" smtClean="0"/>
              <a:pPr>
                <a:defRPr/>
              </a:pPr>
              <a:t>23</a:t>
            </a:fld>
            <a:endParaRPr lang="zh-CN" altLang="en-US"/>
          </a:p>
        </p:txBody>
      </p:sp>
    </p:spTree>
    <p:extLst>
      <p:ext uri="{BB962C8B-B14F-4D97-AF65-F5344CB8AC3E}">
        <p14:creationId xmlns:p14="http://schemas.microsoft.com/office/powerpoint/2010/main" val="3620125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Picture 2" descr="D:\ppt\封面.jpg"/>
          <p:cNvPicPr>
            <a:picLocks noChangeAspect="1" noChangeArrowheads="1"/>
          </p:cNvPicPr>
          <p:nvPr userDrawn="1"/>
        </p:nvPicPr>
        <p:blipFill>
          <a:blip r:embed="rId2" cstate="print"/>
          <a:srcRect/>
          <a:stretch>
            <a:fillRect/>
          </a:stretch>
        </p:blipFill>
        <p:spPr bwMode="auto">
          <a:xfrm>
            <a:off x="1" y="0"/>
            <a:ext cx="12189884" cy="6858000"/>
          </a:xfrm>
          <a:prstGeom prst="rect">
            <a:avLst/>
          </a:prstGeom>
          <a:noFill/>
          <a:ln w="9525">
            <a:noFill/>
            <a:miter lim="800000"/>
            <a:headEnd/>
            <a:tailEnd/>
          </a:ln>
        </p:spPr>
      </p:pic>
      <p:sp>
        <p:nvSpPr>
          <p:cNvPr id="9" name="文本占位符 8"/>
          <p:cNvSpPr>
            <a:spLocks noGrp="1"/>
          </p:cNvSpPr>
          <p:nvPr>
            <p:ph type="body" sz="quarter" idx="10"/>
          </p:nvPr>
        </p:nvSpPr>
        <p:spPr>
          <a:xfrm>
            <a:off x="7511143" y="3909054"/>
            <a:ext cx="4537518" cy="480053"/>
          </a:xfrm>
          <a:prstGeom prst="rect">
            <a:avLst/>
          </a:prstGeom>
        </p:spPr>
        <p:txBody>
          <a:bodyPr anchor="ctr">
            <a:noAutofit/>
          </a:bodyPr>
          <a:lstStyle>
            <a:lvl1pPr marL="0" indent="0">
              <a:buNone/>
              <a:defRPr sz="2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单击此处编辑母版文本样式</a:t>
            </a:r>
          </a:p>
        </p:txBody>
      </p:sp>
      <p:sp>
        <p:nvSpPr>
          <p:cNvPr id="11" name="文本占位符 10"/>
          <p:cNvSpPr>
            <a:spLocks noGrp="1"/>
          </p:cNvSpPr>
          <p:nvPr>
            <p:ph type="body" sz="quarter" idx="11"/>
          </p:nvPr>
        </p:nvSpPr>
        <p:spPr>
          <a:xfrm>
            <a:off x="764756" y="2127095"/>
            <a:ext cx="8544983" cy="960967"/>
          </a:xfrm>
          <a:prstGeom prst="rect">
            <a:avLst/>
          </a:prstGeom>
        </p:spPr>
        <p:txBody>
          <a:bodyPr anchor="ctr">
            <a:noAutofit/>
          </a:bodyPr>
          <a:lstStyle>
            <a:lvl1pPr marL="0" indent="0">
              <a:buNone/>
              <a:defRPr kumimoji="0" lang="zh-CN" altLang="en-US" sz="5400" b="1" i="0" u="none" strike="noStrike" kern="1200" cap="none" spc="0" normalizeH="0" baseline="0" noProof="0" smtClean="0">
                <a:ln>
                  <a:noFill/>
                </a:ln>
                <a:solidFill>
                  <a:schemeClr val="bg1"/>
                </a:solidFill>
                <a:effectLst/>
                <a:uLnTx/>
                <a:uFillTx/>
                <a:latin typeface="微软雅黑" pitchFamily="34" charset="-122"/>
                <a:ea typeface="微软雅黑" pitchFamily="34" charset="-122"/>
                <a:cs typeface="+mn-cs"/>
              </a:defRPr>
            </a:lvl1pPr>
          </a:lstStyle>
          <a:p>
            <a:pPr lvl="0"/>
            <a:r>
              <a:rPr lang="zh-CN" altLang="en-US" dirty="0" smtClean="0"/>
              <a:t>单击此处编辑母版文本样式</a:t>
            </a:r>
          </a:p>
        </p:txBody>
      </p:sp>
      <p:sp>
        <p:nvSpPr>
          <p:cNvPr id="2" name="文本框 1"/>
          <p:cNvSpPr txBox="1"/>
          <p:nvPr userDrawn="1"/>
        </p:nvSpPr>
        <p:spPr>
          <a:xfrm>
            <a:off x="146956" y="1075270"/>
            <a:ext cx="5878285" cy="461665"/>
          </a:xfrm>
          <a:prstGeom prst="rect">
            <a:avLst/>
          </a:prstGeom>
          <a:noFill/>
        </p:spPr>
        <p:txBody>
          <a:bodyPr wrap="square" rtlCol="0">
            <a:spAutoFit/>
          </a:bodyPr>
          <a:lstStyle/>
          <a:p>
            <a:r>
              <a:rPr lang="en-US" altLang="zh-CN" sz="2400" dirty="0" smtClean="0"/>
              <a:t>Dawning Information Industry</a:t>
            </a:r>
            <a:r>
              <a:rPr lang="en-US" altLang="zh-CN" sz="2400" baseline="0" dirty="0" smtClean="0"/>
              <a:t> Co., Ltd.</a:t>
            </a:r>
            <a:endParaRPr lang="zh-CN" altLang="en-US" sz="2400" dirty="0"/>
          </a:p>
        </p:txBody>
      </p:sp>
    </p:spTree>
    <p:extLst>
      <p:ext uri="{BB962C8B-B14F-4D97-AF65-F5344CB8AC3E}">
        <p14:creationId xmlns:p14="http://schemas.microsoft.com/office/powerpoint/2010/main" val="358945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列表内容幻灯片">
    <p:spTree>
      <p:nvGrpSpPr>
        <p:cNvPr id="1" name=""/>
        <p:cNvGrpSpPr/>
        <p:nvPr/>
      </p:nvGrpSpPr>
      <p:grpSpPr>
        <a:xfrm>
          <a:off x="0" y="0"/>
          <a:ext cx="0" cy="0"/>
          <a:chOff x="0" y="0"/>
          <a:chExt cx="0" cy="0"/>
        </a:xfrm>
      </p:grpSpPr>
      <p:sp>
        <p:nvSpPr>
          <p:cNvPr id="6" name="内容占位符 5"/>
          <p:cNvSpPr>
            <a:spLocks noGrp="1"/>
          </p:cNvSpPr>
          <p:nvPr>
            <p:ph sz="quarter" idx="12" hasCustomPrompt="1"/>
          </p:nvPr>
        </p:nvSpPr>
        <p:spPr>
          <a:xfrm>
            <a:off x="623392" y="1196752"/>
            <a:ext cx="10945216" cy="5256584"/>
          </a:xfrm>
          <a:prstGeom prst="rect">
            <a:avLst/>
          </a:prstGeom>
        </p:spPr>
        <p:txBody>
          <a:bodyPr/>
          <a:lstStyle>
            <a:lvl1pPr marL="342900" indent="-342900">
              <a:buFont typeface="Wingdings" pitchFamily="2" charset="2"/>
              <a:buChar char="n"/>
              <a:defRPr sz="2400">
                <a:solidFill>
                  <a:schemeClr val="tx1"/>
                </a:solidFill>
                <a:latin typeface="微软雅黑" pitchFamily="34" charset="-122"/>
                <a:ea typeface="微软雅黑" pitchFamily="34" charset="-122"/>
              </a:defRPr>
            </a:lvl1pPr>
            <a:lvl2pPr>
              <a:buFont typeface="Wingdings" pitchFamily="2" charset="2"/>
              <a:buChar char="p"/>
              <a:defRPr sz="2000">
                <a:solidFill>
                  <a:schemeClr val="tx1"/>
                </a:solidFill>
                <a:latin typeface="微软雅黑" pitchFamily="34" charset="-122"/>
                <a:ea typeface="微软雅黑" pitchFamily="34" charset="-122"/>
              </a:defRPr>
            </a:lvl2pPr>
            <a:lvl3pPr>
              <a:buFont typeface="Wingdings" pitchFamily="2" charset="2"/>
              <a:buChar char="l"/>
              <a:defRPr sz="2000">
                <a:solidFill>
                  <a:schemeClr val="tx1"/>
                </a:solidFill>
                <a:latin typeface="微软雅黑" pitchFamily="34" charset="-122"/>
                <a:ea typeface="微软雅黑" pitchFamily="34" charset="-122"/>
              </a:defRPr>
            </a:lvl3pPr>
            <a:lvl4pPr>
              <a:defRPr sz="1800">
                <a:solidFill>
                  <a:schemeClr val="tx1"/>
                </a:solidFill>
                <a:latin typeface="微软雅黑" pitchFamily="34" charset="-122"/>
                <a:ea typeface="微软雅黑" pitchFamily="34" charset="-122"/>
              </a:defRPr>
            </a:lvl4pPr>
            <a:lvl5pPr>
              <a:defRPr sz="1800">
                <a:solidFill>
                  <a:schemeClr val="tx1"/>
                </a:solidFill>
                <a:latin typeface="微软雅黑" pitchFamily="34" charset="-122"/>
                <a:ea typeface="微软雅黑" pitchFamily="34" charset="-122"/>
              </a:defRPr>
            </a:lvl5pPr>
          </a:lstStyle>
          <a:p>
            <a:pPr lvl="0"/>
            <a:r>
              <a:rPr lang="zh-CN" altLang="en-US" dirty="0" smtClean="0"/>
              <a:t>单击此处编辑正文</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8" name="文本占位符 7"/>
          <p:cNvSpPr>
            <a:spLocks noGrp="1"/>
          </p:cNvSpPr>
          <p:nvPr>
            <p:ph type="body" sz="quarter" idx="13" hasCustomPrompt="1"/>
          </p:nvPr>
        </p:nvSpPr>
        <p:spPr>
          <a:xfrm>
            <a:off x="571462" y="357188"/>
            <a:ext cx="6762797" cy="571482"/>
          </a:xfrm>
          <a:prstGeom prst="rect">
            <a:avLst/>
          </a:prstGeom>
        </p:spPr>
        <p:txBody>
          <a:bodyPr/>
          <a:lstStyle>
            <a:lvl1pPr>
              <a:buNone/>
              <a:defRPr b="1">
                <a:solidFill>
                  <a:schemeClr val="tx1">
                    <a:lumMod val="65000"/>
                    <a:lumOff val="35000"/>
                  </a:schemeClr>
                </a:solidFill>
                <a:latin typeface="微软雅黑" pitchFamily="34" charset="-122"/>
                <a:ea typeface="微软雅黑" pitchFamily="34" charset="-122"/>
              </a:defRPr>
            </a:lvl1pPr>
          </a:lstStyle>
          <a:p>
            <a:pPr lvl="0"/>
            <a:r>
              <a:rPr lang="zh-CN" altLang="en-US" dirty="0" smtClean="0"/>
              <a:t>单击此处编辑小标题</a:t>
            </a:r>
            <a:endParaRPr lang="zh-CN" altLang="en-US" dirty="0"/>
          </a:p>
        </p:txBody>
      </p:sp>
    </p:spTree>
    <p:extLst>
      <p:ext uri="{BB962C8B-B14F-4D97-AF65-F5344CB8AC3E}">
        <p14:creationId xmlns:p14="http://schemas.microsoft.com/office/powerpoint/2010/main" val="247398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53C8F490-4F19-4E49-9A26-67FA71D18008}" type="datetime1">
              <a:rPr lang="zh-CN" altLang="en-US"/>
              <a:pPr>
                <a:defRPr/>
              </a:pPr>
              <a:t>15/12/2</a:t>
            </a:fld>
            <a:endParaRPr lang="en-US"/>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398542D0-3810-43F4-A023-27EF0E34C96E}" type="slidenum">
              <a:rPr lang="zh-CN" altLang="en-US"/>
              <a:pPr>
                <a:defRPr/>
              </a:pPr>
              <a:t>‹#›</a:t>
            </a:fld>
            <a:endParaRPr lang="en-US" altLang="zh-CN"/>
          </a:p>
        </p:txBody>
      </p:sp>
    </p:spTree>
    <p:extLst>
      <p:ext uri="{BB962C8B-B14F-4D97-AF65-F5344CB8AC3E}">
        <p14:creationId xmlns:p14="http://schemas.microsoft.com/office/powerpoint/2010/main" val="17528723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702734" y="528639"/>
            <a:ext cx="10824633" cy="688975"/>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295400"/>
            <a:ext cx="5384800" cy="52625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95400"/>
            <a:ext cx="5384800" cy="52625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3247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964621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343501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24472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85048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6480699"/>
            <a:ext cx="12192001" cy="377300"/>
          </a:xfrm>
          <a:prstGeom prst="rect">
            <a:avLst/>
          </a:prstGeom>
        </p:spPr>
      </p:pic>
      <p:sp>
        <p:nvSpPr>
          <p:cNvPr id="9" name="文本占位符 7"/>
          <p:cNvSpPr>
            <a:spLocks noGrp="1"/>
          </p:cNvSpPr>
          <p:nvPr>
            <p:ph type="body" sz="quarter" idx="13"/>
          </p:nvPr>
        </p:nvSpPr>
        <p:spPr>
          <a:xfrm>
            <a:off x="378744" y="164567"/>
            <a:ext cx="7114903" cy="583474"/>
          </a:xfrm>
          <a:prstGeom prst="rect">
            <a:avLst/>
          </a:prstGeom>
        </p:spPr>
        <p:txBody>
          <a:bodyPr lIns="78439" tIns="39218" rIns="78439" bIns="39218" anchor="ctr"/>
          <a:lstStyle>
            <a:lvl1pPr marL="342900" indent="-342900" algn="l" rtl="0" eaLnBrk="1" fontAlgn="base" hangingPunct="1">
              <a:spcBef>
                <a:spcPct val="20000"/>
              </a:spcBef>
              <a:spcAft>
                <a:spcPct val="0"/>
              </a:spcAft>
              <a:buFont typeface="Arial" pitchFamily="34" charset="0"/>
              <a:buNone/>
              <a:defRPr lang="zh-CN" altLang="en-US" sz="2800" b="1" kern="1200" cap="none" dirty="0" smtClean="0">
                <a:ln w="0"/>
                <a:solidFill>
                  <a:schemeClr val="tx1"/>
                </a:solidFill>
                <a:effectLst/>
                <a:latin typeface="微软雅黑" pitchFamily="34" charset="-122"/>
                <a:ea typeface="微软雅黑" pitchFamily="34" charset="-122"/>
                <a:cs typeface="+mn-cs"/>
              </a:defRPr>
            </a:lvl1pPr>
          </a:lstStyle>
          <a:p>
            <a:pPr lvl="0"/>
            <a:r>
              <a:rPr lang="zh-CN" altLang="en-US" dirty="0" smtClean="0"/>
              <a:t>单击此处编辑母版文本样式</a:t>
            </a:r>
          </a:p>
        </p:txBody>
      </p:sp>
      <p:pic>
        <p:nvPicPr>
          <p:cNvPr id="10"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005133" y="240130"/>
            <a:ext cx="1917577" cy="519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Box 2"/>
          <p:cNvSpPr txBox="1"/>
          <p:nvPr userDrawn="1"/>
        </p:nvSpPr>
        <p:spPr>
          <a:xfrm>
            <a:off x="11361174" y="317805"/>
            <a:ext cx="517150" cy="276999"/>
          </a:xfrm>
          <a:prstGeom prst="rect">
            <a:avLst/>
          </a:prstGeom>
          <a:noFill/>
        </p:spPr>
        <p:txBody>
          <a:bodyPr wrap="square" rtlCol="0">
            <a:spAutoFit/>
          </a:bodyPr>
          <a:lstStyle/>
          <a:p>
            <a:pPr algn="ctr"/>
            <a:fld id="{D582A0A7-D2E8-4468-BF31-3ED6607AC4C6}" type="slidenum">
              <a:rPr lang="en-US" altLang="zh-CN" sz="1200" b="1" smtClean="0">
                <a:solidFill>
                  <a:schemeClr val="bg1"/>
                </a:solidFill>
                <a:latin typeface="微软雅黑" pitchFamily="34" charset="-122"/>
                <a:ea typeface="微软雅黑" pitchFamily="34" charset="-122"/>
              </a:rPr>
              <a:pPr algn="ctr"/>
              <a:t>‹#›</a:t>
            </a:fld>
            <a:endParaRPr lang="zh-CN" altLang="en-US" sz="1200" b="1" dirty="0">
              <a:solidFill>
                <a:schemeClr val="bg1"/>
              </a:solidFill>
              <a:latin typeface="微软雅黑" pitchFamily="34" charset="-122"/>
              <a:ea typeface="微软雅黑" pitchFamily="34" charset="-122"/>
            </a:endParaRPr>
          </a:p>
        </p:txBody>
      </p:sp>
      <p:cxnSp>
        <p:nvCxnSpPr>
          <p:cNvPr id="13" name="直接连接符 12"/>
          <p:cNvCxnSpPr/>
          <p:nvPr userDrawn="1"/>
        </p:nvCxnSpPr>
        <p:spPr>
          <a:xfrm>
            <a:off x="440887" y="765439"/>
            <a:ext cx="25920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内容占位符 5"/>
          <p:cNvSpPr>
            <a:spLocks noGrp="1"/>
          </p:cNvSpPr>
          <p:nvPr>
            <p:ph sz="quarter" idx="12"/>
          </p:nvPr>
        </p:nvSpPr>
        <p:spPr>
          <a:xfrm>
            <a:off x="440887" y="1085132"/>
            <a:ext cx="10948066" cy="5041077"/>
          </a:xfrm>
          <a:prstGeom prst="rect">
            <a:avLst/>
          </a:prstGeom>
        </p:spPr>
        <p:txBody>
          <a:bodyPr lIns="78439" tIns="39218" rIns="78439" bIns="39218"/>
          <a:lstStyle>
            <a:lvl1pPr marL="294146" indent="-294146">
              <a:lnSpc>
                <a:spcPct val="100000"/>
              </a:lnSpc>
              <a:buFont typeface="Wingdings" panose="05000000000000000000" pitchFamily="2" charset="2"/>
              <a:buChar char="n"/>
              <a:defRPr sz="2400">
                <a:solidFill>
                  <a:schemeClr val="tx1"/>
                </a:solidFill>
                <a:latin typeface="微软雅黑" pitchFamily="34" charset="-122"/>
                <a:ea typeface="微软雅黑" pitchFamily="34" charset="-122"/>
              </a:defRPr>
            </a:lvl1pPr>
            <a:lvl2pPr marL="636583" indent="-244000">
              <a:lnSpc>
                <a:spcPct val="100000"/>
              </a:lnSpc>
              <a:buFont typeface="Wingdings" panose="05000000000000000000" pitchFamily="2" charset="2"/>
              <a:buChar char="p"/>
              <a:defRPr sz="2000">
                <a:solidFill>
                  <a:schemeClr val="tx1"/>
                </a:solidFill>
                <a:latin typeface="微软雅黑" pitchFamily="34" charset="-122"/>
                <a:ea typeface="微软雅黑" pitchFamily="34" charset="-122"/>
              </a:defRPr>
            </a:lvl2pPr>
            <a:lvl3pPr marL="980091" indent="-194928">
              <a:lnSpc>
                <a:spcPct val="100000"/>
              </a:lnSpc>
              <a:buFont typeface="微软雅黑" panose="020B0503020204020204" pitchFamily="34" charset="-122"/>
              <a:buChar char="–"/>
              <a:defRPr sz="1800">
                <a:solidFill>
                  <a:schemeClr val="tx1"/>
                </a:solidFill>
                <a:latin typeface="微软雅黑" pitchFamily="34" charset="-122"/>
                <a:ea typeface="微软雅黑" pitchFamily="34" charset="-122"/>
              </a:defRPr>
            </a:lvl3pPr>
            <a:lvl4pPr marL="1600200" indent="-228600">
              <a:buFont typeface="Wingdings" panose="05000000000000000000" pitchFamily="2" charset="2"/>
              <a:buChar char="n"/>
              <a:defRPr sz="1500">
                <a:solidFill>
                  <a:schemeClr val="tx1"/>
                </a:solidFill>
                <a:latin typeface="微软雅黑" pitchFamily="34" charset="-122"/>
                <a:ea typeface="微软雅黑" pitchFamily="34" charset="-122"/>
              </a:defRPr>
            </a:lvl4pPr>
            <a:lvl5pPr marL="2057400" indent="-228600">
              <a:buFont typeface="Wingdings" panose="05000000000000000000" pitchFamily="2" charset="2"/>
              <a:buChar char="n"/>
              <a:defRPr sz="1500">
                <a:solidFill>
                  <a:schemeClr val="tx1"/>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739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9" name="文本占位符 7"/>
          <p:cNvSpPr>
            <a:spLocks noGrp="1"/>
          </p:cNvSpPr>
          <p:nvPr>
            <p:ph type="body" sz="quarter" idx="13"/>
          </p:nvPr>
        </p:nvSpPr>
        <p:spPr>
          <a:xfrm>
            <a:off x="378744" y="164567"/>
            <a:ext cx="7114903" cy="583474"/>
          </a:xfrm>
          <a:prstGeom prst="rect">
            <a:avLst/>
          </a:prstGeom>
        </p:spPr>
        <p:txBody>
          <a:bodyPr lIns="78439" tIns="39218" rIns="78439" bIns="39218" anchor="ctr"/>
          <a:lstStyle>
            <a:lvl1pPr marL="342900" indent="-342900" algn="l" rtl="0" eaLnBrk="1" fontAlgn="base" hangingPunct="1">
              <a:spcBef>
                <a:spcPct val="20000"/>
              </a:spcBef>
              <a:spcAft>
                <a:spcPct val="0"/>
              </a:spcAft>
              <a:buFont typeface="Arial" pitchFamily="34" charset="0"/>
              <a:buNone/>
              <a:defRPr lang="zh-CN" altLang="en-US" sz="2800" b="1" kern="1200" cap="none" dirty="0" smtClean="0">
                <a:ln w="0"/>
                <a:solidFill>
                  <a:schemeClr val="tx1"/>
                </a:solidFill>
                <a:effectLst/>
                <a:latin typeface="微软雅黑" pitchFamily="34" charset="-122"/>
                <a:ea typeface="微软雅黑" pitchFamily="34" charset="-122"/>
                <a:cs typeface="+mn-cs"/>
              </a:defRPr>
            </a:lvl1pPr>
          </a:lstStyle>
          <a:p>
            <a:pPr lvl="0"/>
            <a:r>
              <a:rPr lang="zh-CN" altLang="en-US" dirty="0" smtClean="0"/>
              <a:t>单击此处编辑母版文本样式</a:t>
            </a:r>
          </a:p>
        </p:txBody>
      </p:sp>
      <p:pic>
        <p:nvPicPr>
          <p:cNvPr id="10"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0005133" y="240130"/>
            <a:ext cx="1917577" cy="519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Box 2"/>
          <p:cNvSpPr txBox="1"/>
          <p:nvPr userDrawn="1"/>
        </p:nvSpPr>
        <p:spPr>
          <a:xfrm>
            <a:off x="11361174" y="317805"/>
            <a:ext cx="517150" cy="276999"/>
          </a:xfrm>
          <a:prstGeom prst="rect">
            <a:avLst/>
          </a:prstGeom>
          <a:noFill/>
        </p:spPr>
        <p:txBody>
          <a:bodyPr wrap="square" rtlCol="0">
            <a:spAutoFit/>
          </a:bodyPr>
          <a:lstStyle/>
          <a:p>
            <a:pPr algn="ctr"/>
            <a:fld id="{D582A0A7-D2E8-4468-BF31-3ED6607AC4C6}" type="slidenum">
              <a:rPr lang="en-US" altLang="zh-CN" sz="1200" b="1" smtClean="0">
                <a:solidFill>
                  <a:schemeClr val="bg1"/>
                </a:solidFill>
                <a:latin typeface="微软雅黑" pitchFamily="34" charset="-122"/>
                <a:ea typeface="微软雅黑" pitchFamily="34" charset="-122"/>
              </a:rPr>
              <a:pPr algn="ctr"/>
              <a:t>‹#›</a:t>
            </a:fld>
            <a:endParaRPr lang="zh-CN" altLang="en-US" sz="1200" b="1" dirty="0">
              <a:solidFill>
                <a:schemeClr val="bg1"/>
              </a:solidFill>
              <a:latin typeface="微软雅黑" pitchFamily="34" charset="-122"/>
              <a:ea typeface="微软雅黑" pitchFamily="34" charset="-122"/>
            </a:endParaRPr>
          </a:p>
        </p:txBody>
      </p:sp>
      <p:cxnSp>
        <p:nvCxnSpPr>
          <p:cNvPr id="13" name="直接连接符 12"/>
          <p:cNvCxnSpPr/>
          <p:nvPr userDrawn="1"/>
        </p:nvCxnSpPr>
        <p:spPr>
          <a:xfrm>
            <a:off x="440887" y="765439"/>
            <a:ext cx="25920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内容占位符 5"/>
          <p:cNvSpPr>
            <a:spLocks noGrp="1"/>
          </p:cNvSpPr>
          <p:nvPr>
            <p:ph sz="quarter" idx="12"/>
          </p:nvPr>
        </p:nvSpPr>
        <p:spPr>
          <a:xfrm>
            <a:off x="440887" y="1085132"/>
            <a:ext cx="10948066" cy="5041077"/>
          </a:xfrm>
          <a:prstGeom prst="rect">
            <a:avLst/>
          </a:prstGeom>
        </p:spPr>
        <p:txBody>
          <a:bodyPr lIns="78439" tIns="39218" rIns="78439" bIns="39218"/>
          <a:lstStyle>
            <a:lvl1pPr marL="294146" indent="-294146">
              <a:lnSpc>
                <a:spcPct val="100000"/>
              </a:lnSpc>
              <a:buFont typeface="Wingdings" panose="05000000000000000000" pitchFamily="2" charset="2"/>
              <a:buChar char="n"/>
              <a:defRPr sz="2400">
                <a:solidFill>
                  <a:schemeClr val="tx1"/>
                </a:solidFill>
                <a:latin typeface="微软雅黑" pitchFamily="34" charset="-122"/>
                <a:ea typeface="微软雅黑" pitchFamily="34" charset="-122"/>
              </a:defRPr>
            </a:lvl1pPr>
            <a:lvl2pPr marL="636583" indent="-244000">
              <a:lnSpc>
                <a:spcPct val="100000"/>
              </a:lnSpc>
              <a:buFont typeface="Wingdings" panose="05000000000000000000" pitchFamily="2" charset="2"/>
              <a:buChar char="p"/>
              <a:defRPr sz="2000">
                <a:solidFill>
                  <a:schemeClr val="tx1"/>
                </a:solidFill>
                <a:latin typeface="微软雅黑" pitchFamily="34" charset="-122"/>
                <a:ea typeface="微软雅黑" pitchFamily="34" charset="-122"/>
              </a:defRPr>
            </a:lvl2pPr>
            <a:lvl3pPr marL="980091" indent="-194928">
              <a:lnSpc>
                <a:spcPct val="100000"/>
              </a:lnSpc>
              <a:buFont typeface="微软雅黑" panose="020B0503020204020204" pitchFamily="34" charset="-122"/>
              <a:buChar char="–"/>
              <a:defRPr sz="1800">
                <a:solidFill>
                  <a:schemeClr val="tx1"/>
                </a:solidFill>
                <a:latin typeface="微软雅黑" pitchFamily="34" charset="-122"/>
                <a:ea typeface="微软雅黑" pitchFamily="34" charset="-122"/>
              </a:defRPr>
            </a:lvl3pPr>
            <a:lvl4pPr marL="1600200" indent="-228600">
              <a:buFont typeface="Wingdings" panose="05000000000000000000" pitchFamily="2" charset="2"/>
              <a:buChar char="n"/>
              <a:defRPr sz="1500">
                <a:solidFill>
                  <a:schemeClr val="tx1"/>
                </a:solidFill>
                <a:latin typeface="微软雅黑" pitchFamily="34" charset="-122"/>
                <a:ea typeface="微软雅黑" pitchFamily="34" charset="-122"/>
              </a:defRPr>
            </a:lvl4pPr>
            <a:lvl5pPr marL="2057400" indent="-228600">
              <a:buFont typeface="Wingdings" panose="05000000000000000000" pitchFamily="2" charset="2"/>
              <a:buChar char="n"/>
              <a:defRPr sz="1500">
                <a:solidFill>
                  <a:schemeClr val="tx1"/>
                </a:solidFill>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24314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0005133" y="240130"/>
            <a:ext cx="1917577" cy="519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Box 2"/>
          <p:cNvSpPr txBox="1"/>
          <p:nvPr userDrawn="1"/>
        </p:nvSpPr>
        <p:spPr>
          <a:xfrm>
            <a:off x="11361174" y="317805"/>
            <a:ext cx="517150" cy="276999"/>
          </a:xfrm>
          <a:prstGeom prst="rect">
            <a:avLst/>
          </a:prstGeom>
          <a:noFill/>
        </p:spPr>
        <p:txBody>
          <a:bodyPr wrap="square" rtlCol="0">
            <a:spAutoFit/>
          </a:bodyPr>
          <a:lstStyle/>
          <a:p>
            <a:pPr algn="ctr"/>
            <a:fld id="{D582A0A7-D2E8-4468-BF31-3ED6607AC4C6}" type="slidenum">
              <a:rPr lang="en-US" altLang="zh-CN" sz="1200" b="1" smtClean="0">
                <a:solidFill>
                  <a:schemeClr val="bg1"/>
                </a:solidFill>
                <a:latin typeface="微软雅黑" pitchFamily="34" charset="-122"/>
                <a:ea typeface="微软雅黑" pitchFamily="34" charset="-122"/>
              </a:rPr>
              <a:pPr algn="ctr"/>
              <a:t>‹#›</a:t>
            </a:fld>
            <a:endParaRPr lang="zh-CN" altLang="en-US" sz="12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6665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36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矩形 1"/>
          <p:cNvSpPr/>
          <p:nvPr userDrawn="1"/>
        </p:nvSpPr>
        <p:spPr bwMode="auto">
          <a:xfrm>
            <a:off x="334736" y="4676801"/>
            <a:ext cx="11537315" cy="2087495"/>
          </a:xfrm>
          <a:prstGeom prst="rect">
            <a:avLst/>
          </a:prstGeom>
          <a:solidFill>
            <a:srgbClr val="B01F24"/>
          </a:solidFill>
          <a:ln>
            <a:noFill/>
          </a:ln>
          <a:extLst/>
        </p:spPr>
        <p:txBody>
          <a:bodyPr vert="horz" wrap="square" lIns="91296" tIns="45657" rIns="91296" bIns="45657" numCol="1" rtlCol="0" anchor="t" anchorCtr="0" compatLnSpc="1">
            <a:prstTxWarp prst="textNoShape">
              <a:avLst/>
            </a:prstTxWarp>
          </a:bodyPr>
          <a:lstStyle/>
          <a:p>
            <a:pPr algn="ctr"/>
            <a:endParaRPr lang="zh-CN" altLang="en-US"/>
          </a:p>
        </p:txBody>
      </p:sp>
      <p:sp>
        <p:nvSpPr>
          <p:cNvPr id="3" name="矩形 2"/>
          <p:cNvSpPr/>
          <p:nvPr userDrawn="1"/>
        </p:nvSpPr>
        <p:spPr>
          <a:xfrm>
            <a:off x="3376558" y="4800231"/>
            <a:ext cx="6343828" cy="1840633"/>
          </a:xfrm>
          <a:prstGeom prst="rect">
            <a:avLst/>
          </a:prstGeom>
        </p:spPr>
        <p:txBody>
          <a:bodyPr wrap="square" lIns="91296" tIns="45657" rIns="91296" bIns="45657">
            <a:spAutoFit/>
          </a:bodyPr>
          <a:lstStyle/>
          <a:p>
            <a:pPr>
              <a:lnSpc>
                <a:spcPct val="150000"/>
              </a:lnSpc>
            </a:pPr>
            <a:r>
              <a:rPr lang="en-US" altLang="zh-CN" sz="1100" b="1" spc="100" dirty="0">
                <a:solidFill>
                  <a:schemeClr val="bg1"/>
                </a:solidFill>
                <a:latin typeface="微软雅黑" pitchFamily="34" charset="-122"/>
                <a:ea typeface="微软雅黑" pitchFamily="34" charset="-122"/>
              </a:rPr>
              <a:t>ADDRESS</a:t>
            </a:r>
            <a:r>
              <a:rPr lang="zh-CN" altLang="en-US" sz="1100" spc="100" dirty="0">
                <a:solidFill>
                  <a:schemeClr val="bg1"/>
                </a:solidFill>
                <a:latin typeface="微软雅黑" pitchFamily="34" charset="-122"/>
                <a:ea typeface="微软雅黑" pitchFamily="34" charset="-122"/>
              </a:rPr>
              <a:t>：</a:t>
            </a:r>
            <a:endParaRPr lang="en-US" altLang="zh-CN" sz="1100" spc="100" dirty="0">
              <a:solidFill>
                <a:schemeClr val="bg1"/>
              </a:solidFill>
              <a:latin typeface="微软雅黑" pitchFamily="34" charset="-122"/>
              <a:ea typeface="微软雅黑" pitchFamily="34" charset="-122"/>
            </a:endParaRPr>
          </a:p>
          <a:p>
            <a:pPr>
              <a:lnSpc>
                <a:spcPct val="150000"/>
              </a:lnSpc>
            </a:pPr>
            <a:r>
              <a:rPr lang="en-US" altLang="zh-CN" sz="1100" spc="100" dirty="0">
                <a:solidFill>
                  <a:schemeClr val="bg1"/>
                </a:solidFill>
                <a:latin typeface="微软雅黑" pitchFamily="34" charset="-122"/>
                <a:ea typeface="微软雅黑" pitchFamily="34" charset="-122"/>
              </a:rPr>
              <a:t>Sugon Building, No. 36 Zhongguancun Software Park,</a:t>
            </a:r>
          </a:p>
          <a:p>
            <a:pPr>
              <a:lnSpc>
                <a:spcPct val="150000"/>
              </a:lnSpc>
            </a:pPr>
            <a:r>
              <a:rPr lang="en-US" altLang="zh-CN" sz="1100" spc="100" dirty="0">
                <a:solidFill>
                  <a:schemeClr val="bg1"/>
                </a:solidFill>
                <a:latin typeface="微软雅黑" pitchFamily="34" charset="-122"/>
                <a:ea typeface="微软雅黑" pitchFamily="34" charset="-122"/>
              </a:rPr>
              <a:t>No.8 Dongbeiwang West Road</a:t>
            </a:r>
          </a:p>
          <a:p>
            <a:pPr>
              <a:lnSpc>
                <a:spcPct val="150000"/>
              </a:lnSpc>
            </a:pPr>
            <a:r>
              <a:rPr lang="en-US" altLang="zh-CN" sz="1100" spc="100" dirty="0">
                <a:solidFill>
                  <a:schemeClr val="bg1"/>
                </a:solidFill>
                <a:latin typeface="微软雅黑" pitchFamily="34" charset="-122"/>
                <a:ea typeface="微软雅黑" pitchFamily="34" charset="-122"/>
              </a:rPr>
              <a:t>Haidian District, 100094, Beijing, P.R.China</a:t>
            </a:r>
          </a:p>
          <a:p>
            <a:pPr>
              <a:lnSpc>
                <a:spcPct val="150000"/>
              </a:lnSpc>
            </a:pPr>
            <a:endParaRPr lang="en-US" altLang="zh-CN" sz="1100" spc="100" dirty="0">
              <a:solidFill>
                <a:schemeClr val="bg1"/>
              </a:solidFill>
              <a:latin typeface="微软雅黑" pitchFamily="34" charset="-122"/>
              <a:ea typeface="微软雅黑" pitchFamily="34" charset="-122"/>
            </a:endParaRPr>
          </a:p>
          <a:p>
            <a:pPr>
              <a:lnSpc>
                <a:spcPct val="150000"/>
              </a:lnSpc>
            </a:pPr>
            <a:r>
              <a:rPr lang="en-US" altLang="zh-CN" sz="1100" b="1" spc="100" dirty="0">
                <a:solidFill>
                  <a:schemeClr val="bg1"/>
                </a:solidFill>
                <a:latin typeface="微软雅黑" pitchFamily="34" charset="-122"/>
                <a:ea typeface="微软雅黑" pitchFamily="34" charset="-122"/>
              </a:rPr>
              <a:t>TELEPHONE</a:t>
            </a:r>
            <a:r>
              <a:rPr lang="zh-CN" altLang="en-US" sz="1100" spc="100" dirty="0">
                <a:solidFill>
                  <a:schemeClr val="bg1"/>
                </a:solidFill>
              </a:rPr>
              <a:t>：</a:t>
            </a:r>
            <a:r>
              <a:rPr lang="en-US" altLang="zh-CN" sz="1100" spc="100" dirty="0">
                <a:solidFill>
                  <a:schemeClr val="bg1"/>
                </a:solidFill>
              </a:rPr>
              <a:t>86-10-56308000   </a:t>
            </a:r>
            <a:r>
              <a:rPr lang="en-US" altLang="zh-CN" sz="1100" b="1" spc="100" dirty="0">
                <a:solidFill>
                  <a:schemeClr val="bg1"/>
                </a:solidFill>
                <a:latin typeface="微软雅黑" pitchFamily="34" charset="-122"/>
                <a:ea typeface="微软雅黑" pitchFamily="34" charset="-122"/>
              </a:rPr>
              <a:t>Weibo</a:t>
            </a:r>
            <a:r>
              <a:rPr lang="zh-CN" altLang="en-US" sz="1100" spc="100" dirty="0">
                <a:solidFill>
                  <a:schemeClr val="bg1"/>
                </a:solidFill>
              </a:rPr>
              <a:t>：</a:t>
            </a:r>
            <a:r>
              <a:rPr lang="en-US" altLang="zh-CN" sz="1100" spc="100" dirty="0">
                <a:solidFill>
                  <a:schemeClr val="bg1"/>
                </a:solidFill>
              </a:rPr>
              <a:t>http://weibo.com/zksugon      </a:t>
            </a:r>
          </a:p>
          <a:p>
            <a:pPr>
              <a:lnSpc>
                <a:spcPct val="150000"/>
              </a:lnSpc>
            </a:pPr>
            <a:r>
              <a:rPr lang="en-US" altLang="zh-CN" sz="1100" b="1" spc="100" dirty="0">
                <a:solidFill>
                  <a:schemeClr val="bg1"/>
                </a:solidFill>
                <a:latin typeface="微软雅黑" pitchFamily="34" charset="-122"/>
                <a:ea typeface="微软雅黑" pitchFamily="34" charset="-122"/>
              </a:rPr>
              <a:t>WWW</a:t>
            </a:r>
            <a:r>
              <a:rPr lang="zh-CN" altLang="en-US" sz="1100" spc="100" dirty="0">
                <a:solidFill>
                  <a:schemeClr val="bg1"/>
                </a:solidFill>
              </a:rPr>
              <a:t>：</a:t>
            </a:r>
            <a:r>
              <a:rPr lang="en-US" altLang="zh-CN" sz="1100" spc="100" dirty="0">
                <a:solidFill>
                  <a:schemeClr val="bg1"/>
                </a:solidFill>
              </a:rPr>
              <a:t>http://</a:t>
            </a:r>
            <a:r>
              <a:rPr lang="en-US" altLang="zh-CN" sz="1100" spc="100" dirty="0" err="1">
                <a:solidFill>
                  <a:schemeClr val="bg1"/>
                </a:solidFill>
              </a:rPr>
              <a:t>www.sugon.com</a:t>
            </a:r>
            <a:endParaRPr lang="zh-CN" altLang="en-US" sz="1100" spc="100" dirty="0">
              <a:solidFill>
                <a:schemeClr val="bg1"/>
              </a:solidFill>
              <a:latin typeface="微软雅黑" pitchFamily="34" charset="-122"/>
              <a:ea typeface="微软雅黑" pitchFamily="34" charset="-122"/>
            </a:endParaRPr>
          </a:p>
        </p:txBody>
      </p:sp>
      <p:sp>
        <p:nvSpPr>
          <p:cNvPr id="4" name="TextBox 11"/>
          <p:cNvSpPr txBox="1"/>
          <p:nvPr userDrawn="1"/>
        </p:nvSpPr>
        <p:spPr>
          <a:xfrm>
            <a:off x="4538188" y="2547258"/>
            <a:ext cx="3330258" cy="1015535"/>
          </a:xfrm>
          <a:prstGeom prst="rect">
            <a:avLst/>
          </a:prstGeom>
          <a:noFill/>
        </p:spPr>
        <p:txBody>
          <a:bodyPr wrap="square" lIns="91296" tIns="45657" rIns="91296" bIns="45657" rtlCol="0">
            <a:spAutoFit/>
          </a:bodyPr>
          <a:lstStyle/>
          <a:p>
            <a:r>
              <a:rPr lang="en-US" altLang="zh-CN" sz="6000" dirty="0">
                <a:gradFill>
                  <a:gsLst>
                    <a:gs pos="96230">
                      <a:schemeClr val="bg1"/>
                    </a:gs>
                    <a:gs pos="52000">
                      <a:schemeClr val="bg1">
                        <a:lumMod val="85000"/>
                      </a:schemeClr>
                    </a:gs>
                    <a:gs pos="100000">
                      <a:schemeClr val="bg1">
                        <a:lumMod val="65000"/>
                      </a:schemeClr>
                    </a:gs>
                    <a:gs pos="0">
                      <a:schemeClr val="bg1"/>
                    </a:gs>
                  </a:gsLst>
                  <a:lin ang="5400000" scaled="0"/>
                </a:gradFill>
                <a:effectLst>
                  <a:glow rad="63500">
                    <a:schemeClr val="tx1">
                      <a:alpha val="30000"/>
                    </a:schemeClr>
                  </a:glow>
                  <a:outerShdw blurRad="50800" dist="50800" dir="5400000" algn="ctr" rotWithShape="0">
                    <a:srgbClr val="000000">
                      <a:alpha val="52000"/>
                    </a:srgbClr>
                  </a:outerShdw>
                </a:effectLst>
                <a:latin typeface="微软雅黑" panose="020B0503020204020204" pitchFamily="34" charset="-122"/>
                <a:ea typeface="微软雅黑" panose="020B0503020204020204" pitchFamily="34" charset="-122"/>
              </a:rPr>
              <a:t>THANKS</a:t>
            </a:r>
            <a:endParaRPr lang="zh-CN" altLang="en-US" sz="6000" dirty="0">
              <a:gradFill>
                <a:gsLst>
                  <a:gs pos="96230">
                    <a:schemeClr val="bg1"/>
                  </a:gs>
                  <a:gs pos="52000">
                    <a:schemeClr val="bg1">
                      <a:lumMod val="85000"/>
                    </a:schemeClr>
                  </a:gs>
                  <a:gs pos="100000">
                    <a:schemeClr val="bg1">
                      <a:lumMod val="65000"/>
                    </a:schemeClr>
                  </a:gs>
                  <a:gs pos="0">
                    <a:schemeClr val="bg1"/>
                  </a:gs>
                </a:gsLst>
                <a:lin ang="5400000" scaled="0"/>
              </a:gradFill>
              <a:effectLst>
                <a:glow rad="63500">
                  <a:schemeClr val="tx1">
                    <a:alpha val="30000"/>
                  </a:schemeClr>
                </a:glow>
                <a:outerShdw blurRad="50800" dist="50800" dir="5400000" algn="ctr" rotWithShape="0">
                  <a:srgbClr val="000000">
                    <a:alpha val="52000"/>
                  </a:srgbClr>
                </a:outerShdw>
              </a:effectLst>
              <a:latin typeface="微软雅黑" panose="020B0503020204020204" pitchFamily="34" charset="-122"/>
              <a:ea typeface="微软雅黑" panose="020B0503020204020204" pitchFamily="34" charset="-122"/>
            </a:endParaRPr>
          </a:p>
        </p:txBody>
      </p:sp>
      <p:sp>
        <p:nvSpPr>
          <p:cNvPr id="6" name="矩形 5"/>
          <p:cNvSpPr/>
          <p:nvPr userDrawn="1"/>
        </p:nvSpPr>
        <p:spPr bwMode="auto">
          <a:xfrm>
            <a:off x="318404" y="137240"/>
            <a:ext cx="3763577" cy="2154232"/>
          </a:xfrm>
          <a:prstGeom prst="rect">
            <a:avLst/>
          </a:prstGeom>
          <a:solidFill>
            <a:srgbClr val="B01F24"/>
          </a:solidFill>
          <a:ln>
            <a:noFill/>
          </a:ln>
          <a:extLst/>
        </p:spPr>
        <p:txBody>
          <a:bodyPr vert="horz" wrap="square" lIns="91296" tIns="45657" rIns="91296" bIns="45657" numCol="1" rtlCol="0" anchor="t" anchorCtr="0" compatLnSpc="1">
            <a:prstTxWarp prst="textNoShape">
              <a:avLst/>
            </a:prstTxWarp>
          </a:bodyPr>
          <a:lstStyle/>
          <a:p>
            <a:pPr algn="ctr"/>
            <a:endParaRPr lang="zh-CN" altLang="en-US"/>
          </a:p>
        </p:txBody>
      </p:sp>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5578" b="5578"/>
          <a:stretch/>
        </p:blipFill>
        <p:spPr bwMode="auto">
          <a:xfrm>
            <a:off x="8138021" y="2393415"/>
            <a:ext cx="3750361" cy="2154092"/>
          </a:xfrm>
          <a:prstGeom prst="rect">
            <a:avLst/>
          </a:prstGeom>
          <a:noFill/>
          <a:effectLst>
            <a:innerShdw blurRad="114300">
              <a:prstClr val="black"/>
            </a:innerShdw>
          </a:effectLst>
          <a:extLst>
            <a:ext uri="{909E8E84-426E-40dd-AFC4-6F175D3DCCD1}">
              <a14:hiddenFill xmlns="" xmlns:a14="http://schemas.microsoft.com/office/drawing/2010/main">
                <a:solidFill>
                  <a:srgbClr val="FFFFFF"/>
                </a:solidFill>
              </a14:hiddenFill>
            </a:ext>
          </a:extLst>
        </p:spPr>
      </p:pic>
      <p:pic>
        <p:nvPicPr>
          <p:cNvPr id="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985" t="7926" r="4985"/>
          <a:stretch/>
        </p:blipFill>
        <p:spPr bwMode="auto">
          <a:xfrm>
            <a:off x="334736" y="2406774"/>
            <a:ext cx="3747246" cy="2140733"/>
          </a:xfrm>
          <a:prstGeom prst="rect">
            <a:avLst/>
          </a:prstGeom>
          <a:noFill/>
          <a:effectLst>
            <a:innerShdw blurRad="114300">
              <a:prstClr val="black"/>
            </a:innerShdw>
          </a:effectLst>
          <a:extLst>
            <a:ext uri="{909E8E84-426E-40dd-AFC4-6F175D3DCCD1}">
              <a14:hiddenFill xmlns="" xmlns:a14="http://schemas.microsoft.com/office/drawing/2010/main">
                <a:solidFill>
                  <a:srgbClr val="FFFFFF"/>
                </a:solidFill>
              </a14:hiddenFill>
            </a:ext>
          </a:extLst>
        </p:spPr>
      </p:pic>
      <p:pic>
        <p:nvPicPr>
          <p:cNvPr id="9" name="Picture 4"/>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5096" t="10577" r="5096" b="-385"/>
          <a:stretch/>
        </p:blipFill>
        <p:spPr bwMode="auto">
          <a:xfrm>
            <a:off x="4237263" y="150738"/>
            <a:ext cx="3732261" cy="2140734"/>
          </a:xfrm>
          <a:prstGeom prst="rect">
            <a:avLst/>
          </a:prstGeom>
          <a:noFill/>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10" name="矩形 9"/>
          <p:cNvSpPr/>
          <p:nvPr userDrawn="1"/>
        </p:nvSpPr>
        <p:spPr>
          <a:xfrm>
            <a:off x="3077496" y="5866037"/>
            <a:ext cx="184762" cy="277063"/>
          </a:xfrm>
          <a:prstGeom prst="rect">
            <a:avLst/>
          </a:prstGeom>
        </p:spPr>
        <p:txBody>
          <a:bodyPr wrap="none" lIns="91296" tIns="45657" rIns="91296" bIns="45657">
            <a:spAutoFit/>
          </a:bodyPr>
          <a:lstStyle/>
          <a:p>
            <a:pPr algn="ctr"/>
            <a:endParaRPr lang="zh-CN" altLang="en-US" sz="1200" b="1" spc="100" dirty="0">
              <a:solidFill>
                <a:schemeClr val="bg1"/>
              </a:solidFill>
              <a:latin typeface="微软雅黑" pitchFamily="34" charset="-122"/>
              <a:ea typeface="微软雅黑" pitchFamily="34" charset="-122"/>
            </a:endParaRPr>
          </a:p>
        </p:txBody>
      </p:sp>
      <p:pic>
        <p:nvPicPr>
          <p:cNvPr id="11" name="Picture 2" descr="E:\2.2011换标\2011新VI\曙光VI系统-2011版\logo\计算决定未来字体.jpg"/>
          <p:cNvPicPr>
            <a:picLocks noChangeAspect="1" noChangeArrowheads="1"/>
          </p:cNvPicPr>
          <p:nvPr userDrawn="1"/>
        </p:nvPicPr>
        <p:blipFill>
          <a:blip r:embed="rId5" cstate="print"/>
          <a:srcRect/>
          <a:stretch>
            <a:fillRect/>
          </a:stretch>
        </p:blipFill>
        <p:spPr bwMode="auto">
          <a:xfrm>
            <a:off x="4852226" y="3914430"/>
            <a:ext cx="2502334" cy="504667"/>
          </a:xfrm>
          <a:prstGeom prst="rect">
            <a:avLst/>
          </a:prstGeom>
          <a:noFill/>
        </p:spPr>
      </p:pic>
      <p:sp>
        <p:nvSpPr>
          <p:cNvPr id="12" name="矩形 11"/>
          <p:cNvSpPr/>
          <p:nvPr userDrawn="1"/>
        </p:nvSpPr>
        <p:spPr bwMode="auto">
          <a:xfrm>
            <a:off x="8124806" y="143989"/>
            <a:ext cx="3763577" cy="2154232"/>
          </a:xfrm>
          <a:prstGeom prst="rect">
            <a:avLst/>
          </a:prstGeom>
          <a:solidFill>
            <a:srgbClr val="B01F24"/>
          </a:solidFill>
          <a:ln>
            <a:noFill/>
          </a:ln>
          <a:extLst/>
        </p:spPr>
        <p:txBody>
          <a:bodyPr vert="horz" wrap="square" lIns="91296" tIns="45657" rIns="91296" bIns="45657" numCol="1" rtlCol="0" anchor="t" anchorCtr="0" compatLnSpc="1">
            <a:prstTxWarp prst="textNoShape">
              <a:avLst/>
            </a:prstTxWarp>
          </a:bodyPr>
          <a:lstStyle/>
          <a:p>
            <a:pPr algn="ctr"/>
            <a:endParaRPr lang="zh-CN" altLang="en-US"/>
          </a:p>
        </p:txBody>
      </p:sp>
    </p:spTree>
    <p:extLst>
      <p:ext uri="{BB962C8B-B14F-4D97-AF65-F5344CB8AC3E}">
        <p14:creationId xmlns:p14="http://schemas.microsoft.com/office/powerpoint/2010/main" val="43571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664885" y="274638"/>
            <a:ext cx="8919633" cy="582612"/>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2667000" y="1366838"/>
            <a:ext cx="8917517" cy="43783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1696EB06-84B0-45C3-9A4D-7CE099095AD3}" type="datetime1">
              <a:rPr lang="zh-CN" altLang="en-US"/>
              <a:pPr>
                <a:defRPr/>
              </a:pPr>
              <a:t>15/12/2</a:t>
            </a:fld>
            <a:endParaRPr lang="en-US"/>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21B4007C-6A3C-4DF1-B849-5979C1F6B503}" type="slidenum">
              <a:rPr lang="zh-CN" altLang="en-US"/>
              <a:pPr>
                <a:defRPr/>
              </a:pPr>
              <a:t>‹#›</a:t>
            </a:fld>
            <a:endParaRPr lang="en-US" altLang="zh-CN"/>
          </a:p>
        </p:txBody>
      </p:sp>
      <p:pic>
        <p:nvPicPr>
          <p:cNvPr id="7" name="Picture 7" descr="曙光组合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0334" y="6305550"/>
            <a:ext cx="1164167"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80133534"/>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05317" y="457201"/>
            <a:ext cx="11986683" cy="498475"/>
          </a:xfrm>
          <a:prstGeom prst="rect">
            <a:avLst/>
          </a:prstGeom>
        </p:spPr>
        <p:txBody>
          <a:body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a:xfrm>
            <a:off x="205318" y="6500814"/>
            <a:ext cx="1341967" cy="320675"/>
          </a:xfrm>
          <a:prstGeom prst="rect">
            <a:avLst/>
          </a:prstGeom>
        </p:spPr>
        <p:txBody>
          <a:bodyPr/>
          <a:lstStyle>
            <a:lvl1pPr>
              <a:defRPr/>
            </a:lvl1pPr>
          </a:lstStyle>
          <a:p>
            <a:fld id="{BDE240E6-A7D7-415E-9237-D6CF65DA9B5F}" type="slidenum">
              <a:rPr lang="en-US" altLang="en-US"/>
              <a:pPr/>
              <a:t>‹#›</a:t>
            </a:fld>
            <a:endParaRPr lang="en-US" altLang="en-US"/>
          </a:p>
        </p:txBody>
      </p:sp>
      <p:sp>
        <p:nvSpPr>
          <p:cNvPr id="4" name="页脚占位符 3"/>
          <p:cNvSpPr>
            <a:spLocks noGrp="1"/>
          </p:cNvSpPr>
          <p:nvPr>
            <p:ph type="ftr" sz="quarter" idx="11"/>
          </p:nvPr>
        </p:nvSpPr>
        <p:spPr>
          <a:xfrm>
            <a:off x="1625600" y="6500814"/>
            <a:ext cx="5386917" cy="357187"/>
          </a:xfrm>
          <a:prstGeom prst="rect">
            <a:avLst/>
          </a:prstGeom>
        </p:spPr>
        <p:txBody>
          <a:bodyPr/>
          <a:lstStyle>
            <a:lvl1pPr>
              <a:defRPr/>
            </a:lvl1pPr>
          </a:lstStyle>
          <a:p>
            <a:r>
              <a:rPr lang="en-US" altLang="zh-CN"/>
              <a:t>Tivoli Software</a:t>
            </a:r>
          </a:p>
        </p:txBody>
      </p:sp>
      <p:sp>
        <p:nvSpPr>
          <p:cNvPr id="5" name="日期占位符 4"/>
          <p:cNvSpPr>
            <a:spLocks noGrp="1"/>
          </p:cNvSpPr>
          <p:nvPr>
            <p:ph type="dt" sz="half" idx="12"/>
          </p:nvPr>
        </p:nvSpPr>
        <p:spPr>
          <a:xfrm>
            <a:off x="7274985" y="6500813"/>
            <a:ext cx="2595033" cy="246062"/>
          </a:xfrm>
          <a:prstGeom prst="rect">
            <a:avLst/>
          </a:prstGeom>
        </p:spPr>
        <p:txBody>
          <a:bodyPr/>
          <a:lstStyle>
            <a:lvl1pPr>
              <a:defRPr/>
            </a:lvl1pPr>
          </a:lstStyle>
          <a:p>
            <a:endParaRPr lang="en-US" altLang="zh-CN"/>
          </a:p>
        </p:txBody>
      </p:sp>
    </p:spTree>
    <p:extLst>
      <p:ext uri="{BB962C8B-B14F-4D97-AF65-F5344CB8AC3E}">
        <p14:creationId xmlns:p14="http://schemas.microsoft.com/office/powerpoint/2010/main" val="733947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5054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30857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4" r:id="rId3"/>
    <p:sldLayoutId id="2147483655" r:id="rId4"/>
    <p:sldLayoutId id="2147483653" r:id="rId5"/>
    <p:sldLayoutId id="2147483656" r:id="rId6"/>
    <p:sldLayoutId id="2147483657"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emf"/><Relationship Id="rId11"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oleObject" Target="../embeddings/oleObject1.bin"/><Relationship Id="rId9" Type="http://schemas.openxmlformats.org/officeDocument/2006/relationships/image" Target="../media/image31.emf"/><Relationship Id="rId10"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jpe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image" Target="../media/image6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3.bin"/><Relationship Id="rId5" Type="http://schemas.openxmlformats.org/officeDocument/2006/relationships/image" Target="../media/image7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5"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84.png"/><Relationship Id="rId1" Type="http://schemas.openxmlformats.org/officeDocument/2006/relationships/slideLayout" Target="../slideLayouts/slideLayout10.xml"/><Relationship Id="rId2"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png"/><Relationship Id="rId3"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png"/><Relationship Id="rId6" Type="http://schemas.openxmlformats.org/officeDocument/2006/relationships/image" Target="../media/image90.jpeg"/><Relationship Id="rId7" Type="http://schemas.openxmlformats.org/officeDocument/2006/relationships/image" Target="../media/image91.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jp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8.xml.rels><?xml version="1.0" encoding="UTF-8" standalone="yes"?>
<Relationships xmlns="http://schemas.openxmlformats.org/package/2006/relationships"><Relationship Id="rId11" Type="http://schemas.openxmlformats.org/officeDocument/2006/relationships/image" Target="../media/image102.jpeg"/><Relationship Id="rId12"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cnooc.com.cn/" TargetMode="External"/><Relationship Id="rId4" Type="http://schemas.openxmlformats.org/officeDocument/2006/relationships/image" Target="../media/image95.jpeg"/><Relationship Id="rId5" Type="http://schemas.openxmlformats.org/officeDocument/2006/relationships/image" Target="../media/image96.png"/><Relationship Id="rId6" Type="http://schemas.openxmlformats.org/officeDocument/2006/relationships/image" Target="../media/image97.jpeg"/><Relationship Id="rId7" Type="http://schemas.openxmlformats.org/officeDocument/2006/relationships/image" Target="../media/image98.jpe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3.xml"/><Relationship Id="rId2"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jpeg"/><Relationship Id="rId6"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76.png"/><Relationship Id="rId6"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jpe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7378705" y="3909054"/>
            <a:ext cx="4669956" cy="484903"/>
          </a:xfrm>
        </p:spPr>
        <p:txBody>
          <a:bodyPr/>
          <a:lstStyle/>
          <a:p>
            <a:pPr algn="ctr"/>
            <a:r>
              <a:rPr lang="en-US" altLang="zh-CN" sz="2400" dirty="0"/>
              <a:t>Moscow</a:t>
            </a:r>
            <a:r>
              <a:rPr lang="en-US" altLang="zh-CN" sz="2400" dirty="0" smtClean="0"/>
              <a:t>,</a:t>
            </a:r>
            <a:r>
              <a:rPr lang="zh-CN" altLang="en-US" sz="2400" dirty="0" smtClean="0"/>
              <a:t> </a:t>
            </a:r>
            <a:r>
              <a:rPr lang="en-US" altLang="zh-CN" sz="2400" dirty="0" smtClean="0"/>
              <a:t>12/2015</a:t>
            </a:r>
            <a:endParaRPr lang="zh-CN" altLang="en-US" sz="2400" dirty="0"/>
          </a:p>
        </p:txBody>
      </p:sp>
      <p:sp>
        <p:nvSpPr>
          <p:cNvPr id="5" name="文本占位符 4"/>
          <p:cNvSpPr>
            <a:spLocks noGrp="1"/>
          </p:cNvSpPr>
          <p:nvPr>
            <p:ph type="body" sz="quarter" idx="11"/>
          </p:nvPr>
        </p:nvSpPr>
        <p:spPr>
          <a:xfrm>
            <a:off x="764756" y="2127095"/>
            <a:ext cx="10020976" cy="960967"/>
          </a:xfrm>
        </p:spPr>
        <p:txBody>
          <a:bodyPr/>
          <a:lstStyle/>
          <a:p>
            <a:r>
              <a:rPr lang="en-US" altLang="zh-CN" dirty="0" err="1" smtClean="0"/>
              <a:t>Sugon</a:t>
            </a:r>
            <a:r>
              <a:rPr lang="en-US" altLang="zh-CN" dirty="0" smtClean="0"/>
              <a:t> HPC:</a:t>
            </a:r>
            <a:r>
              <a:rPr lang="en-US" altLang="zh-CN" sz="2800" dirty="0" smtClean="0"/>
              <a:t>  </a:t>
            </a:r>
            <a:r>
              <a:rPr lang="en-US" altLang="zh-CN" sz="2800" dirty="0" err="1" smtClean="0"/>
              <a:t>Gridview</a:t>
            </a:r>
            <a:r>
              <a:rPr lang="en-US" altLang="zh-CN" sz="2800" dirty="0" smtClean="0"/>
              <a:t> 3.0</a:t>
            </a:r>
            <a:endParaRPr lang="zh-CN" altLang="en-US" sz="2800" dirty="0"/>
          </a:p>
        </p:txBody>
      </p:sp>
    </p:spTree>
    <p:extLst>
      <p:ext uri="{BB962C8B-B14F-4D97-AF65-F5344CB8AC3E}">
        <p14:creationId xmlns:p14="http://schemas.microsoft.com/office/powerpoint/2010/main" val="216777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9185" y="39689"/>
            <a:ext cx="10919883" cy="868361"/>
          </a:xfrm>
          <a:prstGeom prst="rect">
            <a:avLst/>
          </a:prstGeom>
          <a:noFill/>
          <a:ln w="9525" algn="ctr">
            <a:noFill/>
            <a:miter lim="800000"/>
            <a:headEnd/>
            <a:tailEnd/>
          </a:ln>
        </p:spPr>
        <p:txBody>
          <a:bodyPr lIns="95228" tIns="47613" rIns="95228" bIns="47613" anchor="ctr"/>
          <a:lstStyle/>
          <a:p>
            <a:pPr defTabSz="950198"/>
            <a:r>
              <a:rPr lang="zh-CN" altLang="en-US" sz="3200" b="1" dirty="0" smtClean="0">
                <a:solidFill>
                  <a:srgbClr val="990000"/>
                </a:solidFill>
                <a:latin typeface="微软雅黑" pitchFamily="34" charset="-122"/>
                <a:ea typeface="微软雅黑" pitchFamily="34" charset="-122"/>
              </a:rPr>
              <a:t>A</a:t>
            </a:r>
            <a:r>
              <a:rPr lang="en-US" altLang="zh-CN" sz="3200" b="1" dirty="0" err="1" smtClean="0">
                <a:solidFill>
                  <a:srgbClr val="990000"/>
                </a:solidFill>
                <a:latin typeface="微软雅黑" pitchFamily="34" charset="-122"/>
                <a:ea typeface="微软雅黑" pitchFamily="34" charset="-122"/>
              </a:rPr>
              <a:t>genda</a:t>
            </a:r>
            <a:endParaRPr lang="zh-CN" altLang="en-US" sz="3200" b="1" dirty="0">
              <a:solidFill>
                <a:srgbClr val="990000"/>
              </a:solidFill>
              <a:latin typeface="微软雅黑" pitchFamily="34" charset="-122"/>
              <a:ea typeface="微软雅黑" pitchFamily="34" charset="-122"/>
            </a:endParaRPr>
          </a:p>
        </p:txBody>
      </p:sp>
      <p:grpSp>
        <p:nvGrpSpPr>
          <p:cNvPr id="82" name="Group 11"/>
          <p:cNvGrpSpPr>
            <a:grpSpLocks/>
          </p:cNvGrpSpPr>
          <p:nvPr/>
        </p:nvGrpSpPr>
        <p:grpSpPr bwMode="auto">
          <a:xfrm>
            <a:off x="1610814" y="2329722"/>
            <a:ext cx="9121673" cy="914400"/>
            <a:chOff x="0" y="0"/>
            <a:chExt cx="7287686" cy="685502"/>
          </a:xfrm>
        </p:grpSpPr>
        <p:sp>
          <p:nvSpPr>
            <p:cNvPr id="83" name="AutoShape 2"/>
            <p:cNvSpPr>
              <a:spLocks noChangeArrowheads="1"/>
            </p:cNvSpPr>
            <p:nvPr/>
          </p:nvSpPr>
          <p:spPr bwMode="auto">
            <a:xfrm>
              <a:off x="403359" y="64466"/>
              <a:ext cx="6884327" cy="621036"/>
            </a:xfrm>
            <a:prstGeom prst="roundRect">
              <a:avLst>
                <a:gd name="adj" fmla="val 10889"/>
              </a:avLst>
            </a:prstGeom>
            <a:solidFill>
              <a:srgbClr val="C00000"/>
            </a:solidFill>
            <a:ln w="38100" cmpd="sng">
              <a:solidFill>
                <a:srgbClr val="FFFFFF"/>
              </a:solidFill>
              <a:bevel/>
              <a:headEnd/>
              <a:tailEnd/>
            </a:ln>
          </p:spPr>
          <p:txBody>
            <a:bodyPr wrap="none" anchor="ctr"/>
            <a:lstStyle/>
            <a:p>
              <a:endParaRPr lang="zh-CN" altLang="zh-CN" sz="2400" dirty="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4" name="AutoShape 6"/>
            <p:cNvSpPr>
              <a:spLocks noChangeArrowheads="1"/>
            </p:cNvSpPr>
            <p:nvPr/>
          </p:nvSpPr>
          <p:spPr bwMode="auto">
            <a:xfrm>
              <a:off x="0" y="0"/>
              <a:ext cx="619383" cy="561470"/>
            </a:xfrm>
            <a:prstGeom prst="roundRect">
              <a:avLst>
                <a:gd name="adj" fmla="val 11917"/>
              </a:avLst>
            </a:prstGeom>
            <a:solidFill>
              <a:srgbClr val="FF0000"/>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1</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5" name="TextBox 3"/>
            <p:cNvSpPr>
              <a:spLocks noChangeArrowheads="1"/>
            </p:cNvSpPr>
            <p:nvPr/>
          </p:nvSpPr>
          <p:spPr bwMode="auto">
            <a:xfrm>
              <a:off x="792088" y="144016"/>
              <a:ext cx="6048672" cy="346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Monitoring &amp; Management System</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6" name="Group 15"/>
          <p:cNvGrpSpPr>
            <a:grpSpLocks/>
          </p:cNvGrpSpPr>
          <p:nvPr/>
        </p:nvGrpSpPr>
        <p:grpSpPr bwMode="auto">
          <a:xfrm>
            <a:off x="1559496" y="1194050"/>
            <a:ext cx="9121673" cy="914400"/>
            <a:chOff x="0" y="0"/>
            <a:chExt cx="7287686" cy="685502"/>
          </a:xfrm>
        </p:grpSpPr>
        <p:sp>
          <p:nvSpPr>
            <p:cNvPr id="87"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8"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altLang="zh-CN" sz="3733" dirty="0">
                  <a:solidFill>
                    <a:schemeClr val="bg1"/>
                  </a:solidFill>
                  <a:latin typeface="Arial Black" panose="020B0A04020102020204" pitchFamily="34" charset="0"/>
                  <a:sym typeface="Arial Black" panose="020B0A04020102020204" pitchFamily="34" charset="0"/>
                </a:rPr>
                <a:t>1</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9" name="TextBox 127"/>
            <p:cNvSpPr>
              <a:spLocks noChangeArrowheads="1"/>
            </p:cNvSpPr>
            <p:nvPr/>
          </p:nvSpPr>
          <p:spPr bwMode="auto">
            <a:xfrm>
              <a:off x="792088" y="144016"/>
              <a:ext cx="6048672" cy="346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Software Overview</a:t>
              </a:r>
              <a:endParaRPr lang="zh-CN" altLang="en-US" sz="2400" dirty="0"/>
            </a:p>
          </p:txBody>
        </p:sp>
      </p:grpSp>
      <p:grpSp>
        <p:nvGrpSpPr>
          <p:cNvPr id="90" name="Group 19"/>
          <p:cNvGrpSpPr>
            <a:grpSpLocks/>
          </p:cNvGrpSpPr>
          <p:nvPr/>
        </p:nvGrpSpPr>
        <p:grpSpPr bwMode="auto">
          <a:xfrm>
            <a:off x="1631952" y="3422264"/>
            <a:ext cx="9121673" cy="914400"/>
            <a:chOff x="0" y="0"/>
            <a:chExt cx="7287686" cy="685502"/>
          </a:xfrm>
        </p:grpSpPr>
        <p:sp>
          <p:nvSpPr>
            <p:cNvPr id="91"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92"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3</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93" name="TextBox 131"/>
            <p:cNvSpPr>
              <a:spLocks noChangeArrowheads="1"/>
            </p:cNvSpPr>
            <p:nvPr/>
          </p:nvSpPr>
          <p:spPr bwMode="auto">
            <a:xfrm>
              <a:off x="792088" y="144016"/>
              <a:ext cx="6048672" cy="346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Job Scheduling System</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96580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952" y="2276873"/>
            <a:ext cx="1017849" cy="593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6670" y="2060849"/>
            <a:ext cx="1115718" cy="933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Line 4"/>
          <p:cNvSpPr>
            <a:spLocks noChangeShapeType="1"/>
          </p:cNvSpPr>
          <p:nvPr/>
        </p:nvSpPr>
        <p:spPr bwMode="auto">
          <a:xfrm>
            <a:off x="6064424" y="1341312"/>
            <a:ext cx="0" cy="4896000"/>
          </a:xfrm>
          <a:prstGeom prst="line">
            <a:avLst/>
          </a:prstGeom>
          <a:ln w="25400">
            <a:prstDash val="dash"/>
            <a:headEnd/>
            <a:tailEnd/>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28" name="Line 5"/>
          <p:cNvSpPr>
            <a:spLocks noChangeShapeType="1"/>
          </p:cNvSpPr>
          <p:nvPr/>
        </p:nvSpPr>
        <p:spPr bwMode="auto">
          <a:xfrm flipV="1">
            <a:off x="1775520" y="3861048"/>
            <a:ext cx="8640000" cy="0"/>
          </a:xfrm>
          <a:prstGeom prst="line">
            <a:avLst/>
          </a:prstGeom>
          <a:ln w="25400">
            <a:prstDash val="dash"/>
            <a:headEnd/>
            <a:tailEnd/>
          </a:ln>
        </p:spPr>
        <p:style>
          <a:lnRef idx="3">
            <a:schemeClr val="accent5"/>
          </a:lnRef>
          <a:fillRef idx="0">
            <a:schemeClr val="accent5"/>
          </a:fillRef>
          <a:effectRef idx="2">
            <a:schemeClr val="accent5"/>
          </a:effectRef>
          <a:fontRef idx="minor">
            <a:schemeClr val="tx1"/>
          </a:fontRef>
        </p:style>
        <p:txBody>
          <a:bodyPr/>
          <a:lstStyle/>
          <a:p>
            <a:endParaRPr lang="zh-CN" altLang="en-US"/>
          </a:p>
        </p:txBody>
      </p:sp>
      <p:sp>
        <p:nvSpPr>
          <p:cNvPr id="35" name="标题 1"/>
          <p:cNvSpPr txBox="1">
            <a:spLocks/>
          </p:cNvSpPr>
          <p:nvPr/>
        </p:nvSpPr>
        <p:spPr bwMode="auto">
          <a:xfrm>
            <a:off x="6515653" y="5717414"/>
            <a:ext cx="3759125" cy="807930"/>
          </a:xfrm>
          <a:prstGeom prst="rect">
            <a:avLst/>
          </a:prstGeom>
          <a:noFill/>
          <a:ln w="9525">
            <a:noFill/>
            <a:miter lim="800000"/>
            <a:headEnd/>
            <a:tailEnd/>
          </a:ln>
        </p:spPr>
        <p:txBody>
          <a:bodyPr anchor="ctr"/>
          <a:lstStyle/>
          <a:p>
            <a:pPr marL="285750" indent="-285750" eaLnBrk="0" hangingPunct="0">
              <a:buFont typeface="Wingdings" pitchFamily="2" charset="2"/>
              <a:buChar char="u"/>
              <a:defRPr/>
            </a:pPr>
            <a:r>
              <a:rPr lang="en-US" altLang="zh-CN" sz="1600" b="1" dirty="0" smtClean="0">
                <a:solidFill>
                  <a:srgbClr val="595959"/>
                </a:solidFill>
                <a:latin typeface="微软雅黑" pitchFamily="34" charset="-122"/>
                <a:ea typeface="微软雅黑" pitchFamily="34" charset="-122"/>
              </a:rPr>
              <a:t>Cluster level: multiple cluster</a:t>
            </a:r>
            <a:endParaRPr lang="en-US" altLang="zh-CN" sz="1600" b="1" dirty="0">
              <a:solidFill>
                <a:srgbClr val="595959"/>
              </a:solidFill>
              <a:latin typeface="微软雅黑" pitchFamily="34" charset="-122"/>
              <a:ea typeface="微软雅黑" pitchFamily="34" charset="-122"/>
            </a:endParaRPr>
          </a:p>
          <a:p>
            <a:pPr marL="285750" indent="-285750" eaLnBrk="0" hangingPunct="0">
              <a:buFont typeface="Wingdings" pitchFamily="2" charset="2"/>
              <a:buChar char="u"/>
              <a:defRPr/>
            </a:pPr>
            <a:r>
              <a:rPr lang="en-US" altLang="zh-CN" sz="1600" b="1" dirty="0" smtClean="0">
                <a:solidFill>
                  <a:srgbClr val="595959"/>
                </a:solidFill>
                <a:latin typeface="微软雅黑" pitchFamily="34" charset="-122"/>
                <a:ea typeface="微软雅黑" pitchFamily="34" charset="-122"/>
              </a:rPr>
              <a:t>multi-layer mode deploy</a:t>
            </a:r>
            <a:endParaRPr lang="zh-CN" altLang="en-US" sz="1600" b="1" dirty="0">
              <a:solidFill>
                <a:srgbClr val="595959"/>
              </a:solidFill>
              <a:latin typeface="微软雅黑" pitchFamily="34" charset="-122"/>
              <a:ea typeface="微软雅黑" pitchFamily="34" charset="-122"/>
            </a:endParaRPr>
          </a:p>
        </p:txBody>
      </p:sp>
      <p:sp>
        <p:nvSpPr>
          <p:cNvPr id="40" name="标题 1"/>
          <p:cNvSpPr txBox="1">
            <a:spLocks/>
          </p:cNvSpPr>
          <p:nvPr/>
        </p:nvSpPr>
        <p:spPr bwMode="auto">
          <a:xfrm>
            <a:off x="1713329" y="2931706"/>
            <a:ext cx="4022632" cy="806084"/>
          </a:xfrm>
          <a:prstGeom prst="rect">
            <a:avLst/>
          </a:prstGeom>
          <a:noFill/>
          <a:ln w="9525">
            <a:noFill/>
            <a:miter lim="800000"/>
            <a:headEnd/>
            <a:tailEnd/>
          </a:ln>
        </p:spPr>
        <p:txBody>
          <a:bodyPr anchor="ctr"/>
          <a:lstStyle>
            <a:defPPr>
              <a:defRPr lang="zh-CN"/>
            </a:defPPr>
            <a:lvl1pPr eaLnBrk="0" hangingPunct="0">
              <a:defRPr sz="1600" b="1">
                <a:solidFill>
                  <a:srgbClr val="595959"/>
                </a:solidFill>
                <a:latin typeface="微软雅黑" pitchFamily="34" charset="-122"/>
                <a:ea typeface="微软雅黑" pitchFamily="34" charset="-122"/>
              </a:defRPr>
            </a:lvl1pPr>
          </a:lstStyle>
          <a:p>
            <a:pPr marL="285750" indent="-285750">
              <a:buFont typeface="Wingdings" pitchFamily="2" charset="2"/>
              <a:buChar char="u"/>
            </a:pPr>
            <a:r>
              <a:rPr lang="en-US" altLang="zh-CN" dirty="0" smtClean="0"/>
              <a:t>Parts Level: Processor, Memory, Hard disk, GPU, network adaptor</a:t>
            </a:r>
          </a:p>
        </p:txBody>
      </p:sp>
      <p:pic>
        <p:nvPicPr>
          <p:cNvPr id="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1654" y="3984307"/>
            <a:ext cx="941586" cy="18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6670" y="4508082"/>
            <a:ext cx="1581565" cy="81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5801" y="1196753"/>
            <a:ext cx="1122243" cy="86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7569" y="1196752"/>
            <a:ext cx="1298409" cy="78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标题 1"/>
          <p:cNvSpPr txBox="1">
            <a:spLocks/>
          </p:cNvSpPr>
          <p:nvPr/>
        </p:nvSpPr>
        <p:spPr bwMode="auto">
          <a:xfrm>
            <a:off x="1906654" y="5717414"/>
            <a:ext cx="2980179" cy="807930"/>
          </a:xfrm>
          <a:prstGeom prst="rect">
            <a:avLst/>
          </a:prstGeom>
          <a:noFill/>
          <a:ln w="9525">
            <a:noFill/>
            <a:miter lim="800000"/>
            <a:headEnd/>
            <a:tailEnd/>
          </a:ln>
        </p:spPr>
        <p:txBody>
          <a:bodyPr anchor="ctr"/>
          <a:lstStyle>
            <a:defPPr>
              <a:defRPr lang="zh-CN"/>
            </a:defPPr>
            <a:lvl1pPr eaLnBrk="0" hangingPunct="0">
              <a:defRPr sz="1600" b="1">
                <a:solidFill>
                  <a:srgbClr val="595959"/>
                </a:solidFill>
                <a:latin typeface="微软雅黑" pitchFamily="34" charset="-122"/>
                <a:ea typeface="微软雅黑" pitchFamily="34" charset="-122"/>
              </a:defRPr>
            </a:lvl1pPr>
          </a:lstStyle>
          <a:p>
            <a:pPr marL="285750" indent="-285750">
              <a:buFont typeface="Wingdings" pitchFamily="2" charset="2"/>
              <a:buChar char="u"/>
            </a:pPr>
            <a:r>
              <a:rPr lang="en-US" altLang="zh-CN" dirty="0" smtClean="0"/>
              <a:t>System level expansion: Chassis, Cabinet</a:t>
            </a:r>
          </a:p>
        </p:txBody>
      </p:sp>
      <p:pic>
        <p:nvPicPr>
          <p:cNvPr id="6349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0096" y="3926771"/>
            <a:ext cx="2495531" cy="163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3" descr="8827487781364800428854.e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27441" y="1750492"/>
            <a:ext cx="1444625" cy="62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 name="标题 1"/>
          <p:cNvSpPr txBox="1">
            <a:spLocks/>
          </p:cNvSpPr>
          <p:nvPr/>
        </p:nvSpPr>
        <p:spPr bwMode="auto">
          <a:xfrm>
            <a:off x="6528048" y="2805318"/>
            <a:ext cx="3744416" cy="767426"/>
          </a:xfrm>
          <a:prstGeom prst="rect">
            <a:avLst/>
          </a:prstGeom>
          <a:noFill/>
          <a:ln w="9525">
            <a:noFill/>
            <a:miter lim="800000"/>
            <a:headEnd/>
            <a:tailEnd/>
          </a:ln>
        </p:spPr>
        <p:txBody>
          <a:bodyPr anchor="ctr"/>
          <a:lstStyle>
            <a:defPPr>
              <a:defRPr lang="zh-CN"/>
            </a:defPPr>
            <a:lvl1pPr eaLnBrk="0" hangingPunct="0">
              <a:defRPr sz="1600" b="1">
                <a:solidFill>
                  <a:srgbClr val="595959"/>
                </a:solidFill>
                <a:latin typeface="微软雅黑" pitchFamily="34" charset="-122"/>
                <a:ea typeface="微软雅黑" pitchFamily="34" charset="-122"/>
              </a:defRPr>
            </a:lvl1pPr>
          </a:lstStyle>
          <a:p>
            <a:pPr marL="285750" indent="-285750">
              <a:buFont typeface="Wingdings" pitchFamily="2" charset="2"/>
              <a:buChar char="u"/>
            </a:pPr>
            <a:r>
              <a:rPr lang="en-US" altLang="zh-CN" dirty="0" smtClean="0"/>
              <a:t>Node level management</a:t>
            </a:r>
          </a:p>
          <a:p>
            <a:pPr marL="285750" indent="-285750">
              <a:buFont typeface="Wingdings" pitchFamily="2" charset="2"/>
              <a:buChar char="u"/>
            </a:pPr>
            <a:r>
              <a:rPr lang="en-US" altLang="zh-CN" dirty="0" smtClean="0"/>
              <a:t>Deploy </a:t>
            </a:r>
            <a:r>
              <a:rPr lang="en-US" altLang="zh-CN" dirty="0"/>
              <a:t>mode</a:t>
            </a:r>
            <a:r>
              <a:rPr lang="zh-CN" altLang="en-US" dirty="0"/>
              <a:t>：</a:t>
            </a:r>
            <a:r>
              <a:rPr lang="en-US" altLang="zh-CN" dirty="0"/>
              <a:t>single or Cluster</a:t>
            </a:r>
            <a:endParaRPr lang="zh-CN" altLang="en-US" dirty="0"/>
          </a:p>
        </p:txBody>
      </p:sp>
      <p:pic>
        <p:nvPicPr>
          <p:cNvPr id="47" name="Picture 42" descr="7224354411364800428844.e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44072" y="1762908"/>
            <a:ext cx="1174750"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文本占位符 2"/>
          <p:cNvSpPr>
            <a:spLocks noGrp="1"/>
          </p:cNvSpPr>
          <p:nvPr>
            <p:ph type="body" sz="quarter" idx="13"/>
          </p:nvPr>
        </p:nvSpPr>
        <p:spPr/>
        <p:txBody>
          <a:bodyPr/>
          <a:lstStyle/>
          <a:p>
            <a:r>
              <a:rPr lang="en-US" altLang="zh-CN" dirty="0" smtClean="0"/>
              <a:t>Multi level Monitoring &amp; Management</a:t>
            </a:r>
            <a:endParaRPr lang="zh-CN" altLang="en-US" dirty="0"/>
          </a:p>
        </p:txBody>
      </p:sp>
    </p:spTree>
    <p:extLst>
      <p:ext uri="{BB962C8B-B14F-4D97-AF65-F5344CB8AC3E}">
        <p14:creationId xmlns:p14="http://schemas.microsoft.com/office/powerpoint/2010/main" val="300336247"/>
      </p:ext>
    </p:extLst>
  </p:cSld>
  <p:clrMapOvr>
    <a:masterClrMapping/>
  </p:clrMapOvr>
  <mc:AlternateContent xmlns:mc="http://schemas.openxmlformats.org/markup-compatibility/2006" xmlns:p14="http://schemas.microsoft.com/office/powerpoint/2010/main">
    <mc:Choice Requires="p14">
      <p:transition spd="slow" p14:dur="2000" advTm="9773"/>
    </mc:Choice>
    <mc:Fallback xmlns="">
      <p:transition spd="slow" advTm="9773"/>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Line 3"/>
          <p:cNvSpPr>
            <a:spLocks noChangeShapeType="1"/>
          </p:cNvSpPr>
          <p:nvPr/>
        </p:nvSpPr>
        <p:spPr bwMode="auto">
          <a:xfrm>
            <a:off x="4224338" y="4439391"/>
            <a:ext cx="3384550" cy="0"/>
          </a:xfrm>
          <a:prstGeom prst="line">
            <a:avLst/>
          </a:prstGeom>
          <a:noFill/>
          <a:ln w="28575">
            <a:solidFill>
              <a:schemeClr val="accent2"/>
            </a:solidFill>
            <a:round/>
            <a:headEnd/>
            <a:tailEnd/>
          </a:ln>
        </p:spPr>
        <p:txBody>
          <a:bodyPr/>
          <a:lstStyle/>
          <a:p>
            <a:endParaRPr lang="zh-CN" altLang="en-US" sz="1400">
              <a:latin typeface="微软雅黑" pitchFamily="34" charset="-122"/>
              <a:ea typeface="微软雅黑" pitchFamily="34" charset="-122"/>
            </a:endParaRPr>
          </a:p>
        </p:txBody>
      </p:sp>
      <p:sp>
        <p:nvSpPr>
          <p:cNvPr id="283" name="Line 4"/>
          <p:cNvSpPr>
            <a:spLocks noChangeShapeType="1"/>
          </p:cNvSpPr>
          <p:nvPr/>
        </p:nvSpPr>
        <p:spPr bwMode="auto">
          <a:xfrm flipV="1">
            <a:off x="5735638" y="3791691"/>
            <a:ext cx="0" cy="647700"/>
          </a:xfrm>
          <a:prstGeom prst="line">
            <a:avLst/>
          </a:prstGeom>
          <a:noFill/>
          <a:ln w="28575">
            <a:solidFill>
              <a:schemeClr val="accent2"/>
            </a:solidFill>
            <a:round/>
            <a:headEnd/>
            <a:tailEnd type="triangle" w="med" len="med"/>
          </a:ln>
        </p:spPr>
        <p:txBody>
          <a:bodyPr/>
          <a:lstStyle/>
          <a:p>
            <a:endParaRPr lang="zh-CN" altLang="en-US" sz="1400">
              <a:latin typeface="微软雅黑" pitchFamily="34" charset="-122"/>
              <a:ea typeface="微软雅黑" pitchFamily="34" charset="-122"/>
            </a:endParaRPr>
          </a:p>
        </p:txBody>
      </p:sp>
      <p:grpSp>
        <p:nvGrpSpPr>
          <p:cNvPr id="2" name="Group 5"/>
          <p:cNvGrpSpPr>
            <a:grpSpLocks/>
          </p:cNvGrpSpPr>
          <p:nvPr/>
        </p:nvGrpSpPr>
        <p:grpSpPr bwMode="auto">
          <a:xfrm>
            <a:off x="4008439" y="1991467"/>
            <a:ext cx="3671887" cy="720725"/>
            <a:chOff x="1474" y="1026"/>
            <a:chExt cx="2313" cy="590"/>
          </a:xfrm>
        </p:grpSpPr>
        <p:sp>
          <p:nvSpPr>
            <p:cNvPr id="285" name="Line 6"/>
            <p:cNvSpPr>
              <a:spLocks noChangeShapeType="1"/>
            </p:cNvSpPr>
            <p:nvPr/>
          </p:nvSpPr>
          <p:spPr bwMode="auto">
            <a:xfrm>
              <a:off x="1474" y="1026"/>
              <a:ext cx="2313" cy="0"/>
            </a:xfrm>
            <a:prstGeom prst="line">
              <a:avLst/>
            </a:prstGeom>
            <a:noFill/>
            <a:ln w="28575">
              <a:solidFill>
                <a:schemeClr val="accent2"/>
              </a:solidFill>
              <a:round/>
              <a:headEnd/>
              <a:tailEnd/>
            </a:ln>
          </p:spPr>
          <p:txBody>
            <a:bodyPr/>
            <a:lstStyle/>
            <a:p>
              <a:endParaRPr lang="zh-CN" altLang="en-US" sz="1400">
                <a:latin typeface="微软雅黑" pitchFamily="34" charset="-122"/>
                <a:ea typeface="微软雅黑" pitchFamily="34" charset="-122"/>
              </a:endParaRPr>
            </a:p>
          </p:txBody>
        </p:sp>
        <p:sp>
          <p:nvSpPr>
            <p:cNvPr id="286" name="Line 7"/>
            <p:cNvSpPr>
              <a:spLocks noChangeShapeType="1"/>
            </p:cNvSpPr>
            <p:nvPr/>
          </p:nvSpPr>
          <p:spPr bwMode="auto">
            <a:xfrm>
              <a:off x="2562" y="1026"/>
              <a:ext cx="0" cy="590"/>
            </a:xfrm>
            <a:prstGeom prst="line">
              <a:avLst/>
            </a:prstGeom>
            <a:noFill/>
            <a:ln w="28575">
              <a:solidFill>
                <a:schemeClr val="accent2"/>
              </a:solidFill>
              <a:round/>
              <a:headEnd/>
              <a:tailEnd type="triangle" w="med" len="med"/>
            </a:ln>
          </p:spPr>
          <p:txBody>
            <a:bodyPr/>
            <a:lstStyle/>
            <a:p>
              <a:endParaRPr lang="zh-CN" altLang="en-US" sz="1400">
                <a:latin typeface="微软雅黑" pitchFamily="34" charset="-122"/>
                <a:ea typeface="微软雅黑" pitchFamily="34" charset="-122"/>
              </a:endParaRPr>
            </a:p>
          </p:txBody>
        </p:sp>
      </p:grpSp>
      <p:pic>
        <p:nvPicPr>
          <p:cNvPr id="287" name="Picture 11"/>
          <p:cNvPicPr>
            <a:picLocks noChangeAspect="1" noChangeArrowheads="1"/>
          </p:cNvPicPr>
          <p:nvPr/>
        </p:nvPicPr>
        <p:blipFill>
          <a:blip r:embed="rId3" cstate="print"/>
          <a:srcRect/>
          <a:stretch>
            <a:fillRect/>
          </a:stretch>
        </p:blipFill>
        <p:spPr bwMode="auto">
          <a:xfrm>
            <a:off x="7680325" y="1631105"/>
            <a:ext cx="598488" cy="720725"/>
          </a:xfrm>
          <a:prstGeom prst="rect">
            <a:avLst/>
          </a:prstGeom>
          <a:noFill/>
          <a:ln w="12700" algn="ctr">
            <a:noFill/>
            <a:miter lim="800000"/>
            <a:headEnd/>
            <a:tailEnd/>
          </a:ln>
        </p:spPr>
      </p:pic>
      <p:pic>
        <p:nvPicPr>
          <p:cNvPr id="288" name="Picture 12" descr="comp10"/>
          <p:cNvPicPr>
            <a:picLocks noChangeAspect="1" noChangeArrowheads="1"/>
          </p:cNvPicPr>
          <p:nvPr/>
        </p:nvPicPr>
        <p:blipFill>
          <a:blip r:embed="rId4" cstate="print">
            <a:clrChange>
              <a:clrFrom>
                <a:srgbClr val="FAFAFA"/>
              </a:clrFrom>
              <a:clrTo>
                <a:srgbClr val="FAFAFA">
                  <a:alpha val="0"/>
                </a:srgbClr>
              </a:clrTo>
            </a:clrChange>
          </a:blip>
          <a:srcRect/>
          <a:stretch>
            <a:fillRect/>
          </a:stretch>
        </p:blipFill>
        <p:spPr bwMode="auto">
          <a:xfrm>
            <a:off x="3432176" y="1702542"/>
            <a:ext cx="1008063" cy="695325"/>
          </a:xfrm>
          <a:prstGeom prst="rect">
            <a:avLst/>
          </a:prstGeom>
          <a:noFill/>
          <a:ln w="9525">
            <a:noFill/>
            <a:miter lim="800000"/>
            <a:headEnd/>
            <a:tailEnd/>
          </a:ln>
        </p:spPr>
      </p:pic>
      <p:sp>
        <p:nvSpPr>
          <p:cNvPr id="289" name="Text Box 13"/>
          <p:cNvSpPr txBox="1">
            <a:spLocks noChangeArrowheads="1"/>
          </p:cNvSpPr>
          <p:nvPr/>
        </p:nvSpPr>
        <p:spPr bwMode="auto">
          <a:xfrm>
            <a:off x="2279576" y="1847005"/>
            <a:ext cx="1081163" cy="307777"/>
          </a:xfrm>
          <a:prstGeom prst="rect">
            <a:avLst/>
          </a:prstGeom>
          <a:noFill/>
          <a:ln w="9525">
            <a:noFill/>
            <a:miter lim="800000"/>
            <a:headEnd/>
            <a:tailEnd/>
          </a:ln>
        </p:spPr>
        <p:txBody>
          <a:bodyPr wrap="square">
            <a:spAutoFit/>
          </a:bodyPr>
          <a:lstStyle/>
          <a:p>
            <a:pPr eaLnBrk="0" hangingPunct="0">
              <a:spcBef>
                <a:spcPct val="50000"/>
              </a:spcBef>
            </a:pPr>
            <a:r>
              <a:rPr lang="en-US" altLang="zh-CN" sz="1400" b="1" dirty="0" smtClean="0">
                <a:latin typeface="微软雅黑" pitchFamily="34" charset="-122"/>
                <a:ea typeface="微软雅黑" pitchFamily="34" charset="-122"/>
              </a:rPr>
              <a:t>Clients</a:t>
            </a:r>
            <a:endParaRPr lang="en-US" altLang="zh-CN" sz="1400" b="1" dirty="0">
              <a:latin typeface="微软雅黑" pitchFamily="34" charset="-122"/>
              <a:ea typeface="微软雅黑" pitchFamily="34" charset="-122"/>
            </a:endParaRPr>
          </a:p>
        </p:txBody>
      </p:sp>
      <p:sp>
        <p:nvSpPr>
          <p:cNvPr id="291" name="Rectangle 17"/>
          <p:cNvSpPr>
            <a:spLocks noChangeArrowheads="1"/>
          </p:cNvSpPr>
          <p:nvPr/>
        </p:nvSpPr>
        <p:spPr bwMode="auto">
          <a:xfrm>
            <a:off x="4438650" y="2712191"/>
            <a:ext cx="2520950" cy="1081088"/>
          </a:xfrm>
          <a:prstGeom prst="rect">
            <a:avLst/>
          </a:prstGeom>
          <a:solidFill>
            <a:schemeClr val="accent1"/>
          </a:solidFill>
          <a:ln w="9525">
            <a:solidFill>
              <a:schemeClr val="tx1"/>
            </a:solidFill>
            <a:miter lim="800000"/>
            <a:headEnd/>
            <a:tailEnd/>
          </a:ln>
        </p:spPr>
        <p:txBody>
          <a:bodyPr wrap="none" anchor="ctr"/>
          <a:lstStyle/>
          <a:p>
            <a:endParaRPr lang="zh-CN" altLang="en-US" sz="1400">
              <a:latin typeface="微软雅黑" pitchFamily="34" charset="-122"/>
              <a:ea typeface="微软雅黑" pitchFamily="34" charset="-122"/>
            </a:endParaRPr>
          </a:p>
        </p:txBody>
      </p:sp>
      <p:grpSp>
        <p:nvGrpSpPr>
          <p:cNvPr id="3" name="Group 18"/>
          <p:cNvGrpSpPr>
            <a:grpSpLocks/>
          </p:cNvGrpSpPr>
          <p:nvPr/>
        </p:nvGrpSpPr>
        <p:grpSpPr bwMode="auto">
          <a:xfrm>
            <a:off x="6259342" y="2783629"/>
            <a:ext cx="622477" cy="935038"/>
            <a:chOff x="2614" y="3007"/>
            <a:chExt cx="381" cy="598"/>
          </a:xfrm>
        </p:grpSpPr>
        <p:grpSp>
          <p:nvGrpSpPr>
            <p:cNvPr id="4" name="Group 19"/>
            <p:cNvGrpSpPr>
              <a:grpSpLocks noChangeAspect="1"/>
            </p:cNvGrpSpPr>
            <p:nvPr/>
          </p:nvGrpSpPr>
          <p:grpSpPr bwMode="auto">
            <a:xfrm flipH="1">
              <a:off x="2614" y="3007"/>
              <a:ext cx="381" cy="598"/>
              <a:chOff x="4662" y="-169"/>
              <a:chExt cx="1366" cy="2137"/>
            </a:xfrm>
          </p:grpSpPr>
          <p:sp>
            <p:nvSpPr>
              <p:cNvPr id="298" name="Freeform 20"/>
              <p:cNvSpPr>
                <a:spLocks noChangeAspect="1"/>
              </p:cNvSpPr>
              <p:nvPr/>
            </p:nvSpPr>
            <p:spPr bwMode="auto">
              <a:xfrm flipH="1">
                <a:off x="4662" y="-40"/>
                <a:ext cx="757" cy="2008"/>
              </a:xfrm>
              <a:custGeom>
                <a:avLst/>
                <a:gdLst>
                  <a:gd name="T0" fmla="*/ 0 w 757"/>
                  <a:gd name="T1" fmla="*/ 335 h 2008"/>
                  <a:gd name="T2" fmla="*/ 0 w 757"/>
                  <a:gd name="T3" fmla="*/ 2007 h 2008"/>
                  <a:gd name="T4" fmla="*/ 756 w 757"/>
                  <a:gd name="T5" fmla="*/ 1532 h 2008"/>
                  <a:gd name="T6" fmla="*/ 756 w 757"/>
                  <a:gd name="T7" fmla="*/ 0 h 2008"/>
                  <a:gd name="T8" fmla="*/ 0 w 757"/>
                  <a:gd name="T9" fmla="*/ 335 h 2008"/>
                  <a:gd name="T10" fmla="*/ 0 60000 65536"/>
                  <a:gd name="T11" fmla="*/ 0 60000 65536"/>
                  <a:gd name="T12" fmla="*/ 0 60000 65536"/>
                  <a:gd name="T13" fmla="*/ 0 60000 65536"/>
                  <a:gd name="T14" fmla="*/ 0 60000 65536"/>
                  <a:gd name="T15" fmla="*/ 0 w 757"/>
                  <a:gd name="T16" fmla="*/ 0 h 2008"/>
                  <a:gd name="T17" fmla="*/ 757 w 757"/>
                  <a:gd name="T18" fmla="*/ 2008 h 2008"/>
                </a:gdLst>
                <a:ahLst/>
                <a:cxnLst>
                  <a:cxn ang="T10">
                    <a:pos x="T0" y="T1"/>
                  </a:cxn>
                  <a:cxn ang="T11">
                    <a:pos x="T2" y="T3"/>
                  </a:cxn>
                  <a:cxn ang="T12">
                    <a:pos x="T4" y="T5"/>
                  </a:cxn>
                  <a:cxn ang="T13">
                    <a:pos x="T6" y="T7"/>
                  </a:cxn>
                  <a:cxn ang="T14">
                    <a:pos x="T8" y="T9"/>
                  </a:cxn>
                </a:cxnLst>
                <a:rect l="T15" t="T16" r="T17" b="T18"/>
                <a:pathLst>
                  <a:path w="757" h="2008">
                    <a:moveTo>
                      <a:pt x="0" y="335"/>
                    </a:moveTo>
                    <a:lnTo>
                      <a:pt x="0" y="2007"/>
                    </a:lnTo>
                    <a:lnTo>
                      <a:pt x="756" y="1532"/>
                    </a:lnTo>
                    <a:lnTo>
                      <a:pt x="756" y="0"/>
                    </a:lnTo>
                    <a:lnTo>
                      <a:pt x="0" y="335"/>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299" name="Freeform 21"/>
              <p:cNvSpPr>
                <a:spLocks noChangeAspect="1"/>
              </p:cNvSpPr>
              <p:nvPr/>
            </p:nvSpPr>
            <p:spPr bwMode="auto">
              <a:xfrm flipH="1">
                <a:off x="5418" y="152"/>
                <a:ext cx="604" cy="1816"/>
              </a:xfrm>
              <a:custGeom>
                <a:avLst/>
                <a:gdLst>
                  <a:gd name="T0" fmla="*/ 603 w 604"/>
                  <a:gd name="T1" fmla="*/ 143 h 1816"/>
                  <a:gd name="T2" fmla="*/ 603 w 604"/>
                  <a:gd name="T3" fmla="*/ 1815 h 1816"/>
                  <a:gd name="T4" fmla="*/ 1 w 604"/>
                  <a:gd name="T5" fmla="*/ 1648 h 1816"/>
                  <a:gd name="T6" fmla="*/ 0 w 604"/>
                  <a:gd name="T7" fmla="*/ 0 h 1816"/>
                  <a:gd name="T8" fmla="*/ 603 w 604"/>
                  <a:gd name="T9" fmla="*/ 143 h 1816"/>
                  <a:gd name="T10" fmla="*/ 0 60000 65536"/>
                  <a:gd name="T11" fmla="*/ 0 60000 65536"/>
                  <a:gd name="T12" fmla="*/ 0 60000 65536"/>
                  <a:gd name="T13" fmla="*/ 0 60000 65536"/>
                  <a:gd name="T14" fmla="*/ 0 60000 65536"/>
                  <a:gd name="T15" fmla="*/ 0 w 604"/>
                  <a:gd name="T16" fmla="*/ 0 h 1816"/>
                  <a:gd name="T17" fmla="*/ 604 w 604"/>
                  <a:gd name="T18" fmla="*/ 1816 h 1816"/>
                </a:gdLst>
                <a:ahLst/>
                <a:cxnLst>
                  <a:cxn ang="T10">
                    <a:pos x="T0" y="T1"/>
                  </a:cxn>
                  <a:cxn ang="T11">
                    <a:pos x="T2" y="T3"/>
                  </a:cxn>
                  <a:cxn ang="T12">
                    <a:pos x="T4" y="T5"/>
                  </a:cxn>
                  <a:cxn ang="T13">
                    <a:pos x="T6" y="T7"/>
                  </a:cxn>
                  <a:cxn ang="T14">
                    <a:pos x="T8" y="T9"/>
                  </a:cxn>
                </a:cxnLst>
                <a:rect l="T15" t="T16" r="T17" b="T18"/>
                <a:pathLst>
                  <a:path w="604" h="1816">
                    <a:moveTo>
                      <a:pt x="603" y="143"/>
                    </a:moveTo>
                    <a:lnTo>
                      <a:pt x="603" y="1815"/>
                    </a:lnTo>
                    <a:lnTo>
                      <a:pt x="1" y="1648"/>
                    </a:lnTo>
                    <a:lnTo>
                      <a:pt x="0" y="0"/>
                    </a:lnTo>
                    <a:lnTo>
                      <a:pt x="603" y="143"/>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grpSp>
            <p:nvGrpSpPr>
              <p:cNvPr id="5" name="Group 22"/>
              <p:cNvGrpSpPr>
                <a:grpSpLocks noChangeAspect="1"/>
              </p:cNvGrpSpPr>
              <p:nvPr/>
            </p:nvGrpSpPr>
            <p:grpSpPr bwMode="auto">
              <a:xfrm flipH="1">
                <a:off x="5513" y="263"/>
                <a:ext cx="438" cy="1613"/>
                <a:chOff x="2567" y="1746"/>
                <a:chExt cx="438" cy="1613"/>
              </a:xfrm>
            </p:grpSpPr>
            <p:sp>
              <p:nvSpPr>
                <p:cNvPr id="302" name="Freeform 23"/>
                <p:cNvSpPr>
                  <a:spLocks noChangeAspect="1"/>
                </p:cNvSpPr>
                <p:nvPr/>
              </p:nvSpPr>
              <p:spPr bwMode="auto">
                <a:xfrm>
                  <a:off x="2567" y="1746"/>
                  <a:ext cx="438" cy="1613"/>
                </a:xfrm>
                <a:custGeom>
                  <a:avLst/>
                  <a:gdLst>
                    <a:gd name="T0" fmla="*/ 0 w 438"/>
                    <a:gd name="T1" fmla="*/ 16 h 1613"/>
                    <a:gd name="T2" fmla="*/ 0 w 438"/>
                    <a:gd name="T3" fmla="*/ 1490 h 1613"/>
                    <a:gd name="T4" fmla="*/ 437 w 438"/>
                    <a:gd name="T5" fmla="*/ 1612 h 1613"/>
                    <a:gd name="T6" fmla="*/ 435 w 438"/>
                    <a:gd name="T7" fmla="*/ 109 h 1613"/>
                    <a:gd name="T8" fmla="*/ 0 w 438"/>
                    <a:gd name="T9" fmla="*/ 0 h 1613"/>
                    <a:gd name="T10" fmla="*/ 0 60000 65536"/>
                    <a:gd name="T11" fmla="*/ 0 60000 65536"/>
                    <a:gd name="T12" fmla="*/ 0 60000 65536"/>
                    <a:gd name="T13" fmla="*/ 0 60000 65536"/>
                    <a:gd name="T14" fmla="*/ 0 60000 65536"/>
                    <a:gd name="T15" fmla="*/ 0 w 438"/>
                    <a:gd name="T16" fmla="*/ 0 h 1613"/>
                    <a:gd name="T17" fmla="*/ 438 w 438"/>
                    <a:gd name="T18" fmla="*/ 1613 h 1613"/>
                  </a:gdLst>
                  <a:ahLst/>
                  <a:cxnLst>
                    <a:cxn ang="T10">
                      <a:pos x="T0" y="T1"/>
                    </a:cxn>
                    <a:cxn ang="T11">
                      <a:pos x="T2" y="T3"/>
                    </a:cxn>
                    <a:cxn ang="T12">
                      <a:pos x="T4" y="T5"/>
                    </a:cxn>
                    <a:cxn ang="T13">
                      <a:pos x="T6" y="T7"/>
                    </a:cxn>
                    <a:cxn ang="T14">
                      <a:pos x="T8" y="T9"/>
                    </a:cxn>
                  </a:cxnLst>
                  <a:rect l="T15" t="T16" r="T17" b="T18"/>
                  <a:pathLst>
                    <a:path w="438" h="1613">
                      <a:moveTo>
                        <a:pt x="0" y="16"/>
                      </a:moveTo>
                      <a:lnTo>
                        <a:pt x="0" y="1490"/>
                      </a:lnTo>
                      <a:lnTo>
                        <a:pt x="437" y="1612"/>
                      </a:lnTo>
                      <a:lnTo>
                        <a:pt x="435" y="109"/>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303" name="Line 24"/>
                <p:cNvSpPr>
                  <a:spLocks noChangeAspect="1" noChangeShapeType="1"/>
                </p:cNvSpPr>
                <p:nvPr/>
              </p:nvSpPr>
              <p:spPr bwMode="auto">
                <a:xfrm>
                  <a:off x="2573" y="3162"/>
                  <a:ext cx="420" cy="112"/>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04" name="Freeform 25"/>
                <p:cNvSpPr>
                  <a:spLocks noChangeAspect="1"/>
                </p:cNvSpPr>
                <p:nvPr/>
              </p:nvSpPr>
              <p:spPr bwMode="auto">
                <a:xfrm>
                  <a:off x="2570" y="1966"/>
                  <a:ext cx="435" cy="759"/>
                </a:xfrm>
                <a:custGeom>
                  <a:avLst/>
                  <a:gdLst>
                    <a:gd name="T0" fmla="*/ 0 w 435"/>
                    <a:gd name="T1" fmla="*/ 0 h 759"/>
                    <a:gd name="T2" fmla="*/ 434 w 435"/>
                    <a:gd name="T3" fmla="*/ 105 h 759"/>
                    <a:gd name="T4" fmla="*/ 434 w 435"/>
                    <a:gd name="T5" fmla="*/ 758 h 759"/>
                    <a:gd name="T6" fmla="*/ 0 w 435"/>
                    <a:gd name="T7" fmla="*/ 638 h 759"/>
                    <a:gd name="T8" fmla="*/ 0 w 435"/>
                    <a:gd name="T9" fmla="*/ 0 h 759"/>
                    <a:gd name="T10" fmla="*/ 0 60000 65536"/>
                    <a:gd name="T11" fmla="*/ 0 60000 65536"/>
                    <a:gd name="T12" fmla="*/ 0 60000 65536"/>
                    <a:gd name="T13" fmla="*/ 0 60000 65536"/>
                    <a:gd name="T14" fmla="*/ 0 60000 65536"/>
                    <a:gd name="T15" fmla="*/ 0 w 435"/>
                    <a:gd name="T16" fmla="*/ 0 h 759"/>
                    <a:gd name="T17" fmla="*/ 435 w 435"/>
                    <a:gd name="T18" fmla="*/ 759 h 759"/>
                  </a:gdLst>
                  <a:ahLst/>
                  <a:cxnLst>
                    <a:cxn ang="T10">
                      <a:pos x="T0" y="T1"/>
                    </a:cxn>
                    <a:cxn ang="T11">
                      <a:pos x="T2" y="T3"/>
                    </a:cxn>
                    <a:cxn ang="T12">
                      <a:pos x="T4" y="T5"/>
                    </a:cxn>
                    <a:cxn ang="T13">
                      <a:pos x="T6" y="T7"/>
                    </a:cxn>
                    <a:cxn ang="T14">
                      <a:pos x="T8" y="T9"/>
                    </a:cxn>
                  </a:cxnLst>
                  <a:rect l="T15" t="T16" r="T17" b="T18"/>
                  <a:pathLst>
                    <a:path w="435" h="759">
                      <a:moveTo>
                        <a:pt x="0" y="0"/>
                      </a:moveTo>
                      <a:lnTo>
                        <a:pt x="434" y="105"/>
                      </a:lnTo>
                      <a:lnTo>
                        <a:pt x="434" y="758"/>
                      </a:lnTo>
                      <a:lnTo>
                        <a:pt x="0" y="638"/>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305" name="Line 26"/>
                <p:cNvSpPr>
                  <a:spLocks noChangeAspect="1" noChangeShapeType="1"/>
                </p:cNvSpPr>
                <p:nvPr/>
              </p:nvSpPr>
              <p:spPr bwMode="auto">
                <a:xfrm>
                  <a:off x="2580" y="2132"/>
                  <a:ext cx="416" cy="93"/>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06" name="Line 27"/>
                <p:cNvSpPr>
                  <a:spLocks noChangeAspect="1" noChangeShapeType="1"/>
                </p:cNvSpPr>
                <p:nvPr/>
              </p:nvSpPr>
              <p:spPr bwMode="auto">
                <a:xfrm>
                  <a:off x="2580" y="2300"/>
                  <a:ext cx="420" cy="108"/>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07" name="Line 28"/>
                <p:cNvSpPr>
                  <a:spLocks noChangeAspect="1" noChangeShapeType="1"/>
                </p:cNvSpPr>
                <p:nvPr/>
              </p:nvSpPr>
              <p:spPr bwMode="auto">
                <a:xfrm>
                  <a:off x="2580" y="2454"/>
                  <a:ext cx="413" cy="105"/>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08" name="Line 29"/>
                <p:cNvSpPr>
                  <a:spLocks noChangeAspect="1" noChangeShapeType="1"/>
                </p:cNvSpPr>
                <p:nvPr/>
              </p:nvSpPr>
              <p:spPr bwMode="auto">
                <a:xfrm>
                  <a:off x="2634" y="2060"/>
                  <a:ext cx="303" cy="69"/>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09" name="Line 30"/>
                <p:cNvSpPr>
                  <a:spLocks noChangeAspect="1" noChangeShapeType="1"/>
                </p:cNvSpPr>
                <p:nvPr/>
              </p:nvSpPr>
              <p:spPr bwMode="auto">
                <a:xfrm>
                  <a:off x="2634" y="2225"/>
                  <a:ext cx="303" cy="67"/>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10" name="Line 31"/>
                <p:cNvSpPr>
                  <a:spLocks noChangeAspect="1" noChangeShapeType="1"/>
                </p:cNvSpPr>
                <p:nvPr/>
              </p:nvSpPr>
              <p:spPr bwMode="auto">
                <a:xfrm>
                  <a:off x="2634" y="2391"/>
                  <a:ext cx="303" cy="69"/>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11" name="Line 32"/>
                <p:cNvSpPr>
                  <a:spLocks noChangeAspect="1" noChangeShapeType="1"/>
                </p:cNvSpPr>
                <p:nvPr/>
              </p:nvSpPr>
              <p:spPr bwMode="auto">
                <a:xfrm>
                  <a:off x="2634" y="2556"/>
                  <a:ext cx="303" cy="69"/>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12" name="Oval 33"/>
                <p:cNvSpPr>
                  <a:spLocks noChangeAspect="1" noChangeArrowheads="1"/>
                </p:cNvSpPr>
                <p:nvPr/>
              </p:nvSpPr>
              <p:spPr bwMode="auto">
                <a:xfrm>
                  <a:off x="2617" y="1825"/>
                  <a:ext cx="69" cy="43"/>
                </a:xfrm>
                <a:prstGeom prst="ellipse">
                  <a:avLst/>
                </a:prstGeom>
                <a:gradFill rotWithShape="0">
                  <a:gsLst>
                    <a:gs pos="0">
                      <a:srgbClr val="C0C0C0"/>
                    </a:gs>
                    <a:gs pos="100000">
                      <a:srgbClr val="595959"/>
                    </a:gs>
                  </a:gsLst>
                  <a:lin ang="5400000" scaled="1"/>
                </a:grad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13" name="Freeform 34"/>
                <p:cNvSpPr>
                  <a:spLocks noChangeAspect="1"/>
                </p:cNvSpPr>
                <p:nvPr/>
              </p:nvSpPr>
              <p:spPr bwMode="auto">
                <a:xfrm>
                  <a:off x="2697" y="2054"/>
                  <a:ext cx="163" cy="87"/>
                </a:xfrm>
                <a:custGeom>
                  <a:avLst/>
                  <a:gdLst>
                    <a:gd name="T0" fmla="*/ 0 w 163"/>
                    <a:gd name="T1" fmla="*/ 0 h 87"/>
                    <a:gd name="T2" fmla="*/ 0 w 163"/>
                    <a:gd name="T3" fmla="*/ 51 h 87"/>
                    <a:gd name="T4" fmla="*/ 162 w 163"/>
                    <a:gd name="T5" fmla="*/ 86 h 87"/>
                    <a:gd name="T6" fmla="*/ 162 w 163"/>
                    <a:gd name="T7" fmla="*/ 35 h 87"/>
                    <a:gd name="T8" fmla="*/ 0 w 163"/>
                    <a:gd name="T9" fmla="*/ 0 h 87"/>
                    <a:gd name="T10" fmla="*/ 0 60000 65536"/>
                    <a:gd name="T11" fmla="*/ 0 60000 65536"/>
                    <a:gd name="T12" fmla="*/ 0 60000 65536"/>
                    <a:gd name="T13" fmla="*/ 0 60000 65536"/>
                    <a:gd name="T14" fmla="*/ 0 60000 65536"/>
                    <a:gd name="T15" fmla="*/ 0 w 163"/>
                    <a:gd name="T16" fmla="*/ 0 h 87"/>
                    <a:gd name="T17" fmla="*/ 163 w 163"/>
                    <a:gd name="T18" fmla="*/ 87 h 87"/>
                  </a:gdLst>
                  <a:ahLst/>
                  <a:cxnLst>
                    <a:cxn ang="T10">
                      <a:pos x="T0" y="T1"/>
                    </a:cxn>
                    <a:cxn ang="T11">
                      <a:pos x="T2" y="T3"/>
                    </a:cxn>
                    <a:cxn ang="T12">
                      <a:pos x="T4" y="T5"/>
                    </a:cxn>
                    <a:cxn ang="T13">
                      <a:pos x="T6" y="T7"/>
                    </a:cxn>
                    <a:cxn ang="T14">
                      <a:pos x="T8" y="T9"/>
                    </a:cxn>
                  </a:cxnLst>
                  <a:rect l="T15" t="T16" r="T17" b="T18"/>
                  <a:pathLst>
                    <a:path w="163" h="87">
                      <a:moveTo>
                        <a:pt x="0" y="0"/>
                      </a:moveTo>
                      <a:lnTo>
                        <a:pt x="0" y="51"/>
                      </a:lnTo>
                      <a:lnTo>
                        <a:pt x="162" y="86"/>
                      </a:lnTo>
                      <a:lnTo>
                        <a:pt x="162" y="35"/>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314" name="Freeform 35"/>
                <p:cNvSpPr>
                  <a:spLocks noChangeAspect="1"/>
                </p:cNvSpPr>
                <p:nvPr/>
              </p:nvSpPr>
              <p:spPr bwMode="auto">
                <a:xfrm>
                  <a:off x="2697" y="2212"/>
                  <a:ext cx="163" cy="85"/>
                </a:xfrm>
                <a:custGeom>
                  <a:avLst/>
                  <a:gdLst>
                    <a:gd name="T0" fmla="*/ 0 w 163"/>
                    <a:gd name="T1" fmla="*/ 0 h 85"/>
                    <a:gd name="T2" fmla="*/ 0 w 163"/>
                    <a:gd name="T3" fmla="*/ 49 h 85"/>
                    <a:gd name="T4" fmla="*/ 162 w 163"/>
                    <a:gd name="T5" fmla="*/ 84 h 85"/>
                    <a:gd name="T6" fmla="*/ 162 w 163"/>
                    <a:gd name="T7" fmla="*/ 35 h 85"/>
                    <a:gd name="T8" fmla="*/ 0 w 163"/>
                    <a:gd name="T9" fmla="*/ 0 h 85"/>
                    <a:gd name="T10" fmla="*/ 0 60000 65536"/>
                    <a:gd name="T11" fmla="*/ 0 60000 65536"/>
                    <a:gd name="T12" fmla="*/ 0 60000 65536"/>
                    <a:gd name="T13" fmla="*/ 0 60000 65536"/>
                    <a:gd name="T14" fmla="*/ 0 60000 65536"/>
                    <a:gd name="T15" fmla="*/ 0 w 163"/>
                    <a:gd name="T16" fmla="*/ 0 h 85"/>
                    <a:gd name="T17" fmla="*/ 163 w 163"/>
                    <a:gd name="T18" fmla="*/ 85 h 85"/>
                  </a:gdLst>
                  <a:ahLst/>
                  <a:cxnLst>
                    <a:cxn ang="T10">
                      <a:pos x="T0" y="T1"/>
                    </a:cxn>
                    <a:cxn ang="T11">
                      <a:pos x="T2" y="T3"/>
                    </a:cxn>
                    <a:cxn ang="T12">
                      <a:pos x="T4" y="T5"/>
                    </a:cxn>
                    <a:cxn ang="T13">
                      <a:pos x="T6" y="T7"/>
                    </a:cxn>
                    <a:cxn ang="T14">
                      <a:pos x="T8" y="T9"/>
                    </a:cxn>
                  </a:cxnLst>
                  <a:rect l="T15" t="T16" r="T17" b="T18"/>
                  <a:pathLst>
                    <a:path w="163" h="85">
                      <a:moveTo>
                        <a:pt x="0" y="0"/>
                      </a:moveTo>
                      <a:lnTo>
                        <a:pt x="0" y="49"/>
                      </a:lnTo>
                      <a:lnTo>
                        <a:pt x="162" y="84"/>
                      </a:lnTo>
                      <a:lnTo>
                        <a:pt x="162" y="35"/>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315" name="Freeform 36"/>
                <p:cNvSpPr>
                  <a:spLocks noChangeAspect="1"/>
                </p:cNvSpPr>
                <p:nvPr/>
              </p:nvSpPr>
              <p:spPr bwMode="auto">
                <a:xfrm>
                  <a:off x="2697" y="2379"/>
                  <a:ext cx="163" cy="86"/>
                </a:xfrm>
                <a:custGeom>
                  <a:avLst/>
                  <a:gdLst>
                    <a:gd name="T0" fmla="*/ 0 w 163"/>
                    <a:gd name="T1" fmla="*/ 0 h 86"/>
                    <a:gd name="T2" fmla="*/ 0 w 163"/>
                    <a:gd name="T3" fmla="*/ 50 h 86"/>
                    <a:gd name="T4" fmla="*/ 162 w 163"/>
                    <a:gd name="T5" fmla="*/ 85 h 86"/>
                    <a:gd name="T6" fmla="*/ 162 w 163"/>
                    <a:gd name="T7" fmla="*/ 35 h 86"/>
                    <a:gd name="T8" fmla="*/ 0 w 163"/>
                    <a:gd name="T9" fmla="*/ 0 h 86"/>
                    <a:gd name="T10" fmla="*/ 0 60000 65536"/>
                    <a:gd name="T11" fmla="*/ 0 60000 65536"/>
                    <a:gd name="T12" fmla="*/ 0 60000 65536"/>
                    <a:gd name="T13" fmla="*/ 0 60000 65536"/>
                    <a:gd name="T14" fmla="*/ 0 60000 65536"/>
                    <a:gd name="T15" fmla="*/ 0 w 163"/>
                    <a:gd name="T16" fmla="*/ 0 h 86"/>
                    <a:gd name="T17" fmla="*/ 163 w 163"/>
                    <a:gd name="T18" fmla="*/ 86 h 86"/>
                  </a:gdLst>
                  <a:ahLst/>
                  <a:cxnLst>
                    <a:cxn ang="T10">
                      <a:pos x="T0" y="T1"/>
                    </a:cxn>
                    <a:cxn ang="T11">
                      <a:pos x="T2" y="T3"/>
                    </a:cxn>
                    <a:cxn ang="T12">
                      <a:pos x="T4" y="T5"/>
                    </a:cxn>
                    <a:cxn ang="T13">
                      <a:pos x="T6" y="T7"/>
                    </a:cxn>
                    <a:cxn ang="T14">
                      <a:pos x="T8" y="T9"/>
                    </a:cxn>
                  </a:cxnLst>
                  <a:rect l="T15" t="T16" r="T17" b="T18"/>
                  <a:pathLst>
                    <a:path w="163" h="86">
                      <a:moveTo>
                        <a:pt x="0" y="0"/>
                      </a:moveTo>
                      <a:lnTo>
                        <a:pt x="0" y="50"/>
                      </a:lnTo>
                      <a:lnTo>
                        <a:pt x="162" y="85"/>
                      </a:lnTo>
                      <a:lnTo>
                        <a:pt x="162" y="35"/>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316" name="Freeform 37"/>
                <p:cNvSpPr>
                  <a:spLocks noChangeAspect="1"/>
                </p:cNvSpPr>
                <p:nvPr/>
              </p:nvSpPr>
              <p:spPr bwMode="auto">
                <a:xfrm>
                  <a:off x="2697" y="2542"/>
                  <a:ext cx="163" cy="88"/>
                </a:xfrm>
                <a:custGeom>
                  <a:avLst/>
                  <a:gdLst>
                    <a:gd name="T0" fmla="*/ 0 w 163"/>
                    <a:gd name="T1" fmla="*/ 0 h 88"/>
                    <a:gd name="T2" fmla="*/ 0 w 163"/>
                    <a:gd name="T3" fmla="*/ 51 h 88"/>
                    <a:gd name="T4" fmla="*/ 162 w 163"/>
                    <a:gd name="T5" fmla="*/ 87 h 88"/>
                    <a:gd name="T6" fmla="*/ 162 w 163"/>
                    <a:gd name="T7" fmla="*/ 36 h 88"/>
                    <a:gd name="T8" fmla="*/ 0 w 163"/>
                    <a:gd name="T9" fmla="*/ 0 h 88"/>
                    <a:gd name="T10" fmla="*/ 0 60000 65536"/>
                    <a:gd name="T11" fmla="*/ 0 60000 65536"/>
                    <a:gd name="T12" fmla="*/ 0 60000 65536"/>
                    <a:gd name="T13" fmla="*/ 0 60000 65536"/>
                    <a:gd name="T14" fmla="*/ 0 60000 65536"/>
                    <a:gd name="T15" fmla="*/ 0 w 163"/>
                    <a:gd name="T16" fmla="*/ 0 h 88"/>
                    <a:gd name="T17" fmla="*/ 163 w 163"/>
                    <a:gd name="T18" fmla="*/ 88 h 88"/>
                  </a:gdLst>
                  <a:ahLst/>
                  <a:cxnLst>
                    <a:cxn ang="T10">
                      <a:pos x="T0" y="T1"/>
                    </a:cxn>
                    <a:cxn ang="T11">
                      <a:pos x="T2" y="T3"/>
                    </a:cxn>
                    <a:cxn ang="T12">
                      <a:pos x="T4" y="T5"/>
                    </a:cxn>
                    <a:cxn ang="T13">
                      <a:pos x="T6" y="T7"/>
                    </a:cxn>
                    <a:cxn ang="T14">
                      <a:pos x="T8" y="T9"/>
                    </a:cxn>
                  </a:cxnLst>
                  <a:rect l="T15" t="T16" r="T17" b="T18"/>
                  <a:pathLst>
                    <a:path w="163" h="88">
                      <a:moveTo>
                        <a:pt x="0" y="0"/>
                      </a:moveTo>
                      <a:lnTo>
                        <a:pt x="0" y="51"/>
                      </a:lnTo>
                      <a:lnTo>
                        <a:pt x="162" y="87"/>
                      </a:lnTo>
                      <a:lnTo>
                        <a:pt x="162" y="36"/>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317" name="Line 38"/>
                <p:cNvSpPr>
                  <a:spLocks noChangeAspect="1" noChangeShapeType="1"/>
                </p:cNvSpPr>
                <p:nvPr/>
              </p:nvSpPr>
              <p:spPr bwMode="auto">
                <a:xfrm>
                  <a:off x="2573" y="3079"/>
                  <a:ext cx="420" cy="111"/>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18" name="Line 39"/>
                <p:cNvSpPr>
                  <a:spLocks noChangeAspect="1" noChangeShapeType="1"/>
                </p:cNvSpPr>
                <p:nvPr/>
              </p:nvSpPr>
              <p:spPr bwMode="auto">
                <a:xfrm>
                  <a:off x="2573" y="2998"/>
                  <a:ext cx="420" cy="111"/>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grpSp>
          <p:sp>
            <p:nvSpPr>
              <p:cNvPr id="301" name="Freeform 40"/>
              <p:cNvSpPr>
                <a:spLocks noChangeAspect="1"/>
              </p:cNvSpPr>
              <p:nvPr/>
            </p:nvSpPr>
            <p:spPr bwMode="auto">
              <a:xfrm flipH="1">
                <a:off x="4664" y="-169"/>
                <a:ext cx="1364" cy="470"/>
              </a:xfrm>
              <a:custGeom>
                <a:avLst/>
                <a:gdLst>
                  <a:gd name="T0" fmla="*/ 0 w 1364"/>
                  <a:gd name="T1" fmla="*/ 321 h 470"/>
                  <a:gd name="T2" fmla="*/ 610 w 1364"/>
                  <a:gd name="T3" fmla="*/ 469 h 470"/>
                  <a:gd name="T4" fmla="*/ 1363 w 1364"/>
                  <a:gd name="T5" fmla="*/ 133 h 470"/>
                  <a:gd name="T6" fmla="*/ 769 w 1364"/>
                  <a:gd name="T7" fmla="*/ 0 h 470"/>
                  <a:gd name="T8" fmla="*/ 0 w 1364"/>
                  <a:gd name="T9" fmla="*/ 321 h 470"/>
                  <a:gd name="T10" fmla="*/ 0 60000 65536"/>
                  <a:gd name="T11" fmla="*/ 0 60000 65536"/>
                  <a:gd name="T12" fmla="*/ 0 60000 65536"/>
                  <a:gd name="T13" fmla="*/ 0 60000 65536"/>
                  <a:gd name="T14" fmla="*/ 0 60000 65536"/>
                  <a:gd name="T15" fmla="*/ 0 w 1364"/>
                  <a:gd name="T16" fmla="*/ 0 h 470"/>
                  <a:gd name="T17" fmla="*/ 1364 w 1364"/>
                  <a:gd name="T18" fmla="*/ 470 h 470"/>
                </a:gdLst>
                <a:ahLst/>
                <a:cxnLst>
                  <a:cxn ang="T10">
                    <a:pos x="T0" y="T1"/>
                  </a:cxn>
                  <a:cxn ang="T11">
                    <a:pos x="T2" y="T3"/>
                  </a:cxn>
                  <a:cxn ang="T12">
                    <a:pos x="T4" y="T5"/>
                  </a:cxn>
                  <a:cxn ang="T13">
                    <a:pos x="T6" y="T7"/>
                  </a:cxn>
                  <a:cxn ang="T14">
                    <a:pos x="T8" y="T9"/>
                  </a:cxn>
                </a:cxnLst>
                <a:rect l="T15" t="T16" r="T17" b="T18"/>
                <a:pathLst>
                  <a:path w="1364" h="470">
                    <a:moveTo>
                      <a:pt x="0" y="321"/>
                    </a:moveTo>
                    <a:lnTo>
                      <a:pt x="610" y="469"/>
                    </a:lnTo>
                    <a:lnTo>
                      <a:pt x="1363" y="133"/>
                    </a:lnTo>
                    <a:lnTo>
                      <a:pt x="769" y="0"/>
                    </a:lnTo>
                    <a:lnTo>
                      <a:pt x="0" y="321"/>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grpSp>
        <p:grpSp>
          <p:nvGrpSpPr>
            <p:cNvPr id="6" name="Group 41"/>
            <p:cNvGrpSpPr>
              <a:grpSpLocks/>
            </p:cNvGrpSpPr>
            <p:nvPr/>
          </p:nvGrpSpPr>
          <p:grpSpPr bwMode="auto">
            <a:xfrm>
              <a:off x="2758" y="3119"/>
              <a:ext cx="222" cy="411"/>
              <a:chOff x="2171" y="730"/>
              <a:chExt cx="599" cy="1109"/>
            </a:xfrm>
          </p:grpSpPr>
          <p:pic>
            <p:nvPicPr>
              <p:cNvPr id="295" name="Picture 42" descr="gearkey"/>
              <p:cNvPicPr>
                <a:picLocks noChangeAspect="1" noChangeArrowheads="1"/>
              </p:cNvPicPr>
              <p:nvPr/>
            </p:nvPicPr>
            <p:blipFill>
              <a:blip r:embed="rId5" cstate="print"/>
              <a:srcRect/>
              <a:stretch>
                <a:fillRect/>
              </a:stretch>
            </p:blipFill>
            <p:spPr bwMode="auto">
              <a:xfrm>
                <a:off x="2171" y="1130"/>
                <a:ext cx="540" cy="410"/>
              </a:xfrm>
              <a:prstGeom prst="rect">
                <a:avLst/>
              </a:prstGeom>
              <a:noFill/>
              <a:ln w="9525">
                <a:noFill/>
                <a:miter lim="800000"/>
                <a:headEnd/>
                <a:tailEnd/>
              </a:ln>
            </p:spPr>
          </p:pic>
          <p:pic>
            <p:nvPicPr>
              <p:cNvPr id="296" name="Picture 43" descr="Consolid_AM"/>
              <p:cNvPicPr>
                <a:picLocks noChangeAspect="1" noChangeArrowheads="1"/>
              </p:cNvPicPr>
              <p:nvPr/>
            </p:nvPicPr>
            <p:blipFill>
              <a:blip r:embed="rId6" cstate="print"/>
              <a:srcRect/>
              <a:stretch>
                <a:fillRect/>
              </a:stretch>
            </p:blipFill>
            <p:spPr bwMode="auto">
              <a:xfrm>
                <a:off x="2369" y="1505"/>
                <a:ext cx="401" cy="334"/>
              </a:xfrm>
              <a:prstGeom prst="rect">
                <a:avLst/>
              </a:prstGeom>
              <a:noFill/>
              <a:ln w="9525">
                <a:noFill/>
                <a:miter lim="800000"/>
                <a:headEnd/>
                <a:tailEnd/>
              </a:ln>
            </p:spPr>
          </p:pic>
          <p:pic>
            <p:nvPicPr>
              <p:cNvPr id="297" name="Picture 44" descr="gear"/>
              <p:cNvPicPr>
                <a:picLocks noChangeAspect="1" noChangeArrowheads="1"/>
              </p:cNvPicPr>
              <p:nvPr/>
            </p:nvPicPr>
            <p:blipFill>
              <a:blip r:embed="rId7" cstate="print"/>
              <a:srcRect/>
              <a:stretch>
                <a:fillRect/>
              </a:stretch>
            </p:blipFill>
            <p:spPr bwMode="auto">
              <a:xfrm>
                <a:off x="2200" y="730"/>
                <a:ext cx="518" cy="418"/>
              </a:xfrm>
              <a:prstGeom prst="rect">
                <a:avLst/>
              </a:prstGeom>
              <a:noFill/>
              <a:ln w="9525">
                <a:noFill/>
                <a:miter lim="800000"/>
                <a:headEnd/>
                <a:tailEnd/>
              </a:ln>
            </p:spPr>
          </p:pic>
        </p:grpSp>
      </p:grpSp>
      <p:sp>
        <p:nvSpPr>
          <p:cNvPr id="319" name="AutoShape 45"/>
          <p:cNvSpPr>
            <a:spLocks noChangeAspect="1" noChangeArrowheads="1"/>
          </p:cNvSpPr>
          <p:nvPr/>
        </p:nvSpPr>
        <p:spPr bwMode="auto">
          <a:xfrm>
            <a:off x="5444077" y="2999530"/>
            <a:ext cx="444393" cy="379413"/>
          </a:xfrm>
          <a:prstGeom prst="can">
            <a:avLst>
              <a:gd name="adj" fmla="val 25000"/>
            </a:avLst>
          </a:prstGeom>
          <a:gradFill rotWithShape="0">
            <a:gsLst>
              <a:gs pos="0">
                <a:schemeClr val="hlink"/>
              </a:gs>
              <a:gs pos="50000">
                <a:schemeClr val="hlink">
                  <a:gamma/>
                  <a:tint val="14118"/>
                  <a:invGamma/>
                </a:schemeClr>
              </a:gs>
              <a:gs pos="100000">
                <a:schemeClr val="hlink"/>
              </a:gs>
            </a:gsLst>
            <a:lin ang="0" scaled="1"/>
          </a:gradFill>
          <a:ln w="8001">
            <a:solidFill>
              <a:srgbClr val="000000"/>
            </a:solidFill>
            <a:round/>
            <a:headEnd type="none" w="sm" len="sm"/>
            <a:tailEnd type="none" w="sm" len="sm"/>
          </a:ln>
          <a:effectLst/>
        </p:spPr>
        <p:txBody>
          <a:bodyPr lIns="0" tIns="0" rIns="0" bIns="0" anchor="ctr" anchorCtr="1"/>
          <a:lstStyle/>
          <a:p>
            <a:pPr algn="ctr">
              <a:lnSpc>
                <a:spcPts val="1800"/>
              </a:lnSpc>
              <a:defRPr/>
            </a:pPr>
            <a:r>
              <a:rPr lang="en-US" altLang="zh-CN" sz="1400">
                <a:latin typeface="微软雅黑" pitchFamily="34" charset="-122"/>
                <a:ea typeface="微软雅黑" pitchFamily="34" charset="-122"/>
              </a:rPr>
              <a:t>DB</a:t>
            </a:r>
          </a:p>
        </p:txBody>
      </p:sp>
      <p:sp>
        <p:nvSpPr>
          <p:cNvPr id="321" name="Text Box 368"/>
          <p:cNvSpPr txBox="1">
            <a:spLocks noChangeArrowheads="1"/>
          </p:cNvSpPr>
          <p:nvPr/>
        </p:nvSpPr>
        <p:spPr bwMode="auto">
          <a:xfrm>
            <a:off x="5414960" y="4808803"/>
            <a:ext cx="1287469" cy="523220"/>
          </a:xfrm>
          <a:prstGeom prst="rect">
            <a:avLst/>
          </a:prstGeom>
          <a:noFill/>
          <a:ln w="9525">
            <a:noFill/>
            <a:miter lim="800000"/>
            <a:headEnd/>
            <a:tailEnd/>
          </a:ln>
        </p:spPr>
        <p:txBody>
          <a:bodyPr wrap="square">
            <a:spAutoFit/>
          </a:bodyPr>
          <a:lstStyle/>
          <a:p>
            <a:pPr algn="l" eaLnBrk="0" hangingPunct="0">
              <a:spcBef>
                <a:spcPct val="50000"/>
              </a:spcBef>
              <a:buFontTx/>
              <a:buNone/>
            </a:pPr>
            <a:r>
              <a:rPr lang="en-US" altLang="zh-CN" sz="1400" b="1" dirty="0" smtClean="0">
                <a:latin typeface="微软雅黑" pitchFamily="34" charset="-122"/>
                <a:ea typeface="微软雅黑" pitchFamily="34" charset="-122"/>
              </a:rPr>
              <a:t>Distributed IT Resource</a:t>
            </a:r>
            <a:endParaRPr lang="zh-CN" altLang="en-US" sz="1400" b="1" dirty="0">
              <a:latin typeface="微软雅黑" pitchFamily="34" charset="-122"/>
              <a:ea typeface="微软雅黑" pitchFamily="34" charset="-122"/>
            </a:endParaRPr>
          </a:p>
        </p:txBody>
      </p:sp>
      <p:grpSp>
        <p:nvGrpSpPr>
          <p:cNvPr id="7" name="Group 369"/>
          <p:cNvGrpSpPr>
            <a:grpSpLocks/>
          </p:cNvGrpSpPr>
          <p:nvPr/>
        </p:nvGrpSpPr>
        <p:grpSpPr bwMode="auto">
          <a:xfrm>
            <a:off x="3503614" y="4007591"/>
            <a:ext cx="5592762" cy="1296988"/>
            <a:chOff x="1247" y="2432"/>
            <a:chExt cx="3523" cy="817"/>
          </a:xfrm>
        </p:grpSpPr>
        <p:grpSp>
          <p:nvGrpSpPr>
            <p:cNvPr id="8" name="Group 370"/>
            <p:cNvGrpSpPr>
              <a:grpSpLocks/>
            </p:cNvGrpSpPr>
            <p:nvPr/>
          </p:nvGrpSpPr>
          <p:grpSpPr bwMode="auto">
            <a:xfrm>
              <a:off x="1247" y="2432"/>
              <a:ext cx="1138" cy="817"/>
              <a:chOff x="1247" y="2432"/>
              <a:chExt cx="1138" cy="817"/>
            </a:xfrm>
          </p:grpSpPr>
          <p:grpSp>
            <p:nvGrpSpPr>
              <p:cNvPr id="9" name="Group 371"/>
              <p:cNvGrpSpPr>
                <a:grpSpLocks/>
              </p:cNvGrpSpPr>
              <p:nvPr/>
            </p:nvGrpSpPr>
            <p:grpSpPr bwMode="auto">
              <a:xfrm>
                <a:off x="1419" y="2648"/>
                <a:ext cx="365" cy="601"/>
                <a:chOff x="1328" y="2648"/>
                <a:chExt cx="365" cy="601"/>
              </a:xfrm>
            </p:grpSpPr>
            <p:grpSp>
              <p:nvGrpSpPr>
                <p:cNvPr id="10" name="Group 372"/>
                <p:cNvGrpSpPr>
                  <a:grpSpLocks/>
                </p:cNvGrpSpPr>
                <p:nvPr/>
              </p:nvGrpSpPr>
              <p:grpSpPr bwMode="auto">
                <a:xfrm>
                  <a:off x="1328" y="2648"/>
                  <a:ext cx="365" cy="320"/>
                  <a:chOff x="4593" y="3960"/>
                  <a:chExt cx="234" cy="191"/>
                </a:xfrm>
              </p:grpSpPr>
              <p:sp>
                <p:nvSpPr>
                  <p:cNvPr id="352" name="AutoShape 373"/>
                  <p:cNvSpPr>
                    <a:spLocks noChangeArrowheads="1"/>
                  </p:cNvSpPr>
                  <p:nvPr/>
                </p:nvSpPr>
                <p:spPr bwMode="auto">
                  <a:xfrm flipV="1">
                    <a:off x="4614" y="4088"/>
                    <a:ext cx="183" cy="28"/>
                  </a:xfrm>
                  <a:prstGeom prst="roundRect">
                    <a:avLst>
                      <a:gd name="adj" fmla="val 0"/>
                    </a:avLst>
                  </a:prstGeom>
                  <a:solidFill>
                    <a:srgbClr val="C0C0C0"/>
                  </a:solidFill>
                  <a:ln w="9207">
                    <a:solidFill>
                      <a:srgbClr val="72727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53" name="Freeform 374"/>
                  <p:cNvSpPr>
                    <a:spLocks/>
                  </p:cNvSpPr>
                  <p:nvPr/>
                </p:nvSpPr>
                <p:spPr bwMode="auto">
                  <a:xfrm>
                    <a:off x="4614" y="4063"/>
                    <a:ext cx="184" cy="28"/>
                  </a:xfrm>
                  <a:custGeom>
                    <a:avLst/>
                    <a:gdLst>
                      <a:gd name="T0" fmla="*/ 13 w 184"/>
                      <a:gd name="T1" fmla="*/ 0 h 28"/>
                      <a:gd name="T2" fmla="*/ 171 w 184"/>
                      <a:gd name="T3" fmla="*/ 1 h 28"/>
                      <a:gd name="T4" fmla="*/ 183 w 184"/>
                      <a:gd name="T5" fmla="*/ 27 h 28"/>
                      <a:gd name="T6" fmla="*/ 0 w 184"/>
                      <a:gd name="T7" fmla="*/ 27 h 28"/>
                      <a:gd name="T8" fmla="*/ 13 w 184"/>
                      <a:gd name="T9" fmla="*/ 0 h 28"/>
                      <a:gd name="T10" fmla="*/ 13 w 184"/>
                      <a:gd name="T11" fmla="*/ 0 h 28"/>
                      <a:gd name="T12" fmla="*/ 0 60000 65536"/>
                      <a:gd name="T13" fmla="*/ 0 60000 65536"/>
                      <a:gd name="T14" fmla="*/ 0 60000 65536"/>
                      <a:gd name="T15" fmla="*/ 0 60000 65536"/>
                      <a:gd name="T16" fmla="*/ 0 60000 65536"/>
                      <a:gd name="T17" fmla="*/ 0 60000 65536"/>
                      <a:gd name="T18" fmla="*/ 0 w 184"/>
                      <a:gd name="T19" fmla="*/ 0 h 28"/>
                      <a:gd name="T20" fmla="*/ 184 w 18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84" h="28">
                        <a:moveTo>
                          <a:pt x="13" y="0"/>
                        </a:moveTo>
                        <a:lnTo>
                          <a:pt x="171" y="1"/>
                        </a:lnTo>
                        <a:lnTo>
                          <a:pt x="183" y="27"/>
                        </a:lnTo>
                        <a:lnTo>
                          <a:pt x="0" y="27"/>
                        </a:lnTo>
                        <a:lnTo>
                          <a:pt x="13"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54" name="Freeform 375"/>
                  <p:cNvSpPr>
                    <a:spLocks/>
                  </p:cNvSpPr>
                  <p:nvPr/>
                </p:nvSpPr>
                <p:spPr bwMode="auto">
                  <a:xfrm>
                    <a:off x="4741" y="4108"/>
                    <a:ext cx="47" cy="4"/>
                  </a:xfrm>
                  <a:custGeom>
                    <a:avLst/>
                    <a:gdLst>
                      <a:gd name="T0" fmla="*/ 46 w 47"/>
                      <a:gd name="T1" fmla="*/ 1 h 4"/>
                      <a:gd name="T2" fmla="*/ 12 w 47"/>
                      <a:gd name="T3" fmla="*/ 1 h 4"/>
                      <a:gd name="T4" fmla="*/ 12 w 47"/>
                      <a:gd name="T5" fmla="*/ 0 h 4"/>
                      <a:gd name="T6" fmla="*/ 0 w 47"/>
                      <a:gd name="T7" fmla="*/ 0 h 4"/>
                      <a:gd name="T8" fmla="*/ 0 w 47"/>
                      <a:gd name="T9" fmla="*/ 3 h 4"/>
                      <a:gd name="T10" fmla="*/ 12 w 47"/>
                      <a:gd name="T11" fmla="*/ 3 h 4"/>
                      <a:gd name="T12" fmla="*/ 12 w 47"/>
                      <a:gd name="T13" fmla="*/ 2 h 4"/>
                      <a:gd name="T14" fmla="*/ 46 w 47"/>
                      <a:gd name="T15" fmla="*/ 2 h 4"/>
                      <a:gd name="T16" fmla="*/ 46 w 47"/>
                      <a:gd name="T17" fmla="*/ 1 h 4"/>
                      <a:gd name="T18" fmla="*/ 46 w 47"/>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
                      <a:gd name="T32" fmla="*/ 47 w 4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
                        <a:moveTo>
                          <a:pt x="46" y="1"/>
                        </a:moveTo>
                        <a:lnTo>
                          <a:pt x="12" y="1"/>
                        </a:lnTo>
                        <a:lnTo>
                          <a:pt x="12" y="0"/>
                        </a:lnTo>
                        <a:lnTo>
                          <a:pt x="0" y="0"/>
                        </a:lnTo>
                        <a:lnTo>
                          <a:pt x="0" y="3"/>
                        </a:lnTo>
                        <a:lnTo>
                          <a:pt x="12" y="3"/>
                        </a:lnTo>
                        <a:lnTo>
                          <a:pt x="12" y="2"/>
                        </a:lnTo>
                        <a:lnTo>
                          <a:pt x="46" y="2"/>
                        </a:lnTo>
                        <a:lnTo>
                          <a:pt x="46" y="1"/>
                        </a:lnTo>
                      </a:path>
                    </a:pathLst>
                  </a:custGeom>
                  <a:solidFill>
                    <a:srgbClr val="000000"/>
                  </a:solidFill>
                  <a:ln w="9207">
                    <a:solidFill>
                      <a:srgbClr val="727272"/>
                    </a:solidFill>
                    <a:round/>
                    <a:headEnd/>
                    <a:tailEnd/>
                  </a:ln>
                </p:spPr>
                <p:txBody>
                  <a:bodyPr/>
                  <a:lstStyle/>
                  <a:p>
                    <a:endParaRPr lang="zh-CN" altLang="en-US" sz="1400">
                      <a:latin typeface="微软雅黑" pitchFamily="34" charset="-122"/>
                      <a:ea typeface="微软雅黑" pitchFamily="34" charset="-122"/>
                    </a:endParaRPr>
                  </a:p>
                </p:txBody>
              </p:sp>
              <p:sp>
                <p:nvSpPr>
                  <p:cNvPr id="355" name="Freeform 376"/>
                  <p:cNvSpPr>
                    <a:spLocks/>
                  </p:cNvSpPr>
                  <p:nvPr/>
                </p:nvSpPr>
                <p:spPr bwMode="auto">
                  <a:xfrm>
                    <a:off x="4593" y="4144"/>
                    <a:ext cx="234" cy="7"/>
                  </a:xfrm>
                  <a:custGeom>
                    <a:avLst/>
                    <a:gdLst>
                      <a:gd name="T0" fmla="*/ 1 w 234"/>
                      <a:gd name="T1" fmla="*/ 0 h 7"/>
                      <a:gd name="T2" fmla="*/ 233 w 234"/>
                      <a:gd name="T3" fmla="*/ 2 h 7"/>
                      <a:gd name="T4" fmla="*/ 233 w 234"/>
                      <a:gd name="T5" fmla="*/ 6 h 7"/>
                      <a:gd name="T6" fmla="*/ 0 w 234"/>
                      <a:gd name="T7" fmla="*/ 6 h 7"/>
                      <a:gd name="T8" fmla="*/ 0 w 234"/>
                      <a:gd name="T9" fmla="*/ 2 h 7"/>
                      <a:gd name="T10" fmla="*/ 1 w 234"/>
                      <a:gd name="T11" fmla="*/ 0 h 7"/>
                      <a:gd name="T12" fmla="*/ 1 w 234"/>
                      <a:gd name="T13" fmla="*/ 0 h 7"/>
                      <a:gd name="T14" fmla="*/ 0 60000 65536"/>
                      <a:gd name="T15" fmla="*/ 0 60000 65536"/>
                      <a:gd name="T16" fmla="*/ 0 60000 65536"/>
                      <a:gd name="T17" fmla="*/ 0 60000 65536"/>
                      <a:gd name="T18" fmla="*/ 0 60000 65536"/>
                      <a:gd name="T19" fmla="*/ 0 60000 65536"/>
                      <a:gd name="T20" fmla="*/ 0 60000 65536"/>
                      <a:gd name="T21" fmla="*/ 0 w 234"/>
                      <a:gd name="T22" fmla="*/ 0 h 7"/>
                      <a:gd name="T23" fmla="*/ 234 w 23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7">
                        <a:moveTo>
                          <a:pt x="1" y="0"/>
                        </a:moveTo>
                        <a:lnTo>
                          <a:pt x="233" y="2"/>
                        </a:lnTo>
                        <a:lnTo>
                          <a:pt x="233" y="6"/>
                        </a:lnTo>
                        <a:lnTo>
                          <a:pt x="0" y="6"/>
                        </a:lnTo>
                        <a:lnTo>
                          <a:pt x="0" y="2"/>
                        </a:lnTo>
                        <a:lnTo>
                          <a:pt x="1" y="0"/>
                        </a:lnTo>
                      </a:path>
                    </a:pathLst>
                  </a:custGeom>
                  <a:solidFill>
                    <a:srgbClr val="5F5F5F"/>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56" name="Freeform 377"/>
                  <p:cNvSpPr>
                    <a:spLocks/>
                  </p:cNvSpPr>
                  <p:nvPr/>
                </p:nvSpPr>
                <p:spPr bwMode="auto">
                  <a:xfrm>
                    <a:off x="4593" y="4121"/>
                    <a:ext cx="234" cy="26"/>
                  </a:xfrm>
                  <a:custGeom>
                    <a:avLst/>
                    <a:gdLst>
                      <a:gd name="T0" fmla="*/ 7 w 234"/>
                      <a:gd name="T1" fmla="*/ 0 h 26"/>
                      <a:gd name="T2" fmla="*/ 0 w 234"/>
                      <a:gd name="T3" fmla="*/ 25 h 26"/>
                      <a:gd name="T4" fmla="*/ 233 w 234"/>
                      <a:gd name="T5" fmla="*/ 25 h 26"/>
                      <a:gd name="T6" fmla="*/ 222 w 234"/>
                      <a:gd name="T7" fmla="*/ 0 h 26"/>
                      <a:gd name="T8" fmla="*/ 7 w 234"/>
                      <a:gd name="T9" fmla="*/ 0 h 26"/>
                      <a:gd name="T10" fmla="*/ 7 w 234"/>
                      <a:gd name="T11" fmla="*/ 0 h 26"/>
                      <a:gd name="T12" fmla="*/ 0 60000 65536"/>
                      <a:gd name="T13" fmla="*/ 0 60000 65536"/>
                      <a:gd name="T14" fmla="*/ 0 60000 65536"/>
                      <a:gd name="T15" fmla="*/ 0 60000 65536"/>
                      <a:gd name="T16" fmla="*/ 0 60000 65536"/>
                      <a:gd name="T17" fmla="*/ 0 60000 65536"/>
                      <a:gd name="T18" fmla="*/ 0 w 234"/>
                      <a:gd name="T19" fmla="*/ 0 h 26"/>
                      <a:gd name="T20" fmla="*/ 234 w 23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34" h="26">
                        <a:moveTo>
                          <a:pt x="7" y="0"/>
                        </a:moveTo>
                        <a:lnTo>
                          <a:pt x="0" y="25"/>
                        </a:lnTo>
                        <a:lnTo>
                          <a:pt x="233" y="25"/>
                        </a:lnTo>
                        <a:lnTo>
                          <a:pt x="222" y="0"/>
                        </a:lnTo>
                        <a:lnTo>
                          <a:pt x="7" y="0"/>
                        </a:lnTo>
                      </a:path>
                    </a:pathLst>
                  </a:custGeom>
                  <a:solidFill>
                    <a:srgbClr val="C0C0C0"/>
                  </a:solidFill>
                  <a:ln w="9207">
                    <a:solidFill>
                      <a:srgbClr val="727272"/>
                    </a:solidFill>
                    <a:round/>
                    <a:headEnd/>
                    <a:tailEnd/>
                  </a:ln>
                </p:spPr>
                <p:txBody>
                  <a:bodyPr/>
                  <a:lstStyle/>
                  <a:p>
                    <a:endParaRPr lang="zh-CN" altLang="en-US" sz="1400">
                      <a:latin typeface="微软雅黑" pitchFamily="34" charset="-122"/>
                      <a:ea typeface="微软雅黑" pitchFamily="34" charset="-122"/>
                    </a:endParaRPr>
                  </a:p>
                </p:txBody>
              </p:sp>
              <p:sp>
                <p:nvSpPr>
                  <p:cNvPr id="357" name="Freeform 378"/>
                  <p:cNvSpPr>
                    <a:spLocks/>
                  </p:cNvSpPr>
                  <p:nvPr/>
                </p:nvSpPr>
                <p:spPr bwMode="auto">
                  <a:xfrm>
                    <a:off x="4775" y="4124"/>
                    <a:ext cx="41" cy="20"/>
                  </a:xfrm>
                  <a:custGeom>
                    <a:avLst/>
                    <a:gdLst>
                      <a:gd name="T0" fmla="*/ 0 w 41"/>
                      <a:gd name="T1" fmla="*/ 0 h 20"/>
                      <a:gd name="T2" fmla="*/ 4 w 41"/>
                      <a:gd name="T3" fmla="*/ 19 h 20"/>
                      <a:gd name="T4" fmla="*/ 40 w 41"/>
                      <a:gd name="T5" fmla="*/ 19 h 20"/>
                      <a:gd name="T6" fmla="*/ 32 w 41"/>
                      <a:gd name="T7" fmla="*/ 0 h 20"/>
                      <a:gd name="T8" fmla="*/ 0 w 41"/>
                      <a:gd name="T9" fmla="*/ 0 h 20"/>
                      <a:gd name="T10" fmla="*/ 0 w 41"/>
                      <a:gd name="T11" fmla="*/ 0 h 20"/>
                      <a:gd name="T12" fmla="*/ 0 60000 65536"/>
                      <a:gd name="T13" fmla="*/ 0 60000 65536"/>
                      <a:gd name="T14" fmla="*/ 0 60000 65536"/>
                      <a:gd name="T15" fmla="*/ 0 60000 65536"/>
                      <a:gd name="T16" fmla="*/ 0 60000 65536"/>
                      <a:gd name="T17" fmla="*/ 0 60000 65536"/>
                      <a:gd name="T18" fmla="*/ 0 w 41"/>
                      <a:gd name="T19" fmla="*/ 0 h 20"/>
                      <a:gd name="T20" fmla="*/ 41 w 41"/>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41" h="20">
                        <a:moveTo>
                          <a:pt x="0" y="0"/>
                        </a:moveTo>
                        <a:lnTo>
                          <a:pt x="4" y="19"/>
                        </a:lnTo>
                        <a:lnTo>
                          <a:pt x="40" y="19"/>
                        </a:lnTo>
                        <a:lnTo>
                          <a:pt x="32" y="0"/>
                        </a:lnTo>
                        <a:lnTo>
                          <a:pt x="0"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58" name="Freeform 379"/>
                  <p:cNvSpPr>
                    <a:spLocks/>
                  </p:cNvSpPr>
                  <p:nvPr/>
                </p:nvSpPr>
                <p:spPr bwMode="auto">
                  <a:xfrm>
                    <a:off x="4742" y="4124"/>
                    <a:ext cx="32" cy="20"/>
                  </a:xfrm>
                  <a:custGeom>
                    <a:avLst/>
                    <a:gdLst>
                      <a:gd name="T0" fmla="*/ 0 w 32"/>
                      <a:gd name="T1" fmla="*/ 0 h 20"/>
                      <a:gd name="T2" fmla="*/ 1 w 32"/>
                      <a:gd name="T3" fmla="*/ 12 h 20"/>
                      <a:gd name="T4" fmla="*/ 7 w 32"/>
                      <a:gd name="T5" fmla="*/ 12 h 20"/>
                      <a:gd name="T6" fmla="*/ 7 w 32"/>
                      <a:gd name="T7" fmla="*/ 13 h 20"/>
                      <a:gd name="T8" fmla="*/ 1 w 32"/>
                      <a:gd name="T9" fmla="*/ 13 h 20"/>
                      <a:gd name="T10" fmla="*/ 2 w 32"/>
                      <a:gd name="T11" fmla="*/ 19 h 20"/>
                      <a:gd name="T12" fmla="*/ 31 w 32"/>
                      <a:gd name="T13" fmla="*/ 19 h 20"/>
                      <a:gd name="T14" fmla="*/ 29 w 32"/>
                      <a:gd name="T15" fmla="*/ 13 h 20"/>
                      <a:gd name="T16" fmla="*/ 24 w 32"/>
                      <a:gd name="T17" fmla="*/ 13 h 20"/>
                      <a:gd name="T18" fmla="*/ 23 w 32"/>
                      <a:gd name="T19" fmla="*/ 12 h 20"/>
                      <a:gd name="T20" fmla="*/ 29 w 32"/>
                      <a:gd name="T21" fmla="*/ 12 h 20"/>
                      <a:gd name="T22" fmla="*/ 26 w 32"/>
                      <a:gd name="T23" fmla="*/ 0 h 20"/>
                      <a:gd name="T24" fmla="*/ 0 w 32"/>
                      <a:gd name="T25" fmla="*/ 0 h 20"/>
                      <a:gd name="T26" fmla="*/ 0 w 32"/>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20"/>
                      <a:gd name="T44" fmla="*/ 32 w 32"/>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20">
                        <a:moveTo>
                          <a:pt x="0" y="0"/>
                        </a:moveTo>
                        <a:lnTo>
                          <a:pt x="1" y="12"/>
                        </a:lnTo>
                        <a:lnTo>
                          <a:pt x="7" y="12"/>
                        </a:lnTo>
                        <a:lnTo>
                          <a:pt x="7" y="13"/>
                        </a:lnTo>
                        <a:lnTo>
                          <a:pt x="1" y="13"/>
                        </a:lnTo>
                        <a:lnTo>
                          <a:pt x="2" y="19"/>
                        </a:lnTo>
                        <a:lnTo>
                          <a:pt x="31" y="19"/>
                        </a:lnTo>
                        <a:lnTo>
                          <a:pt x="29" y="13"/>
                        </a:lnTo>
                        <a:lnTo>
                          <a:pt x="24" y="13"/>
                        </a:lnTo>
                        <a:lnTo>
                          <a:pt x="23" y="12"/>
                        </a:lnTo>
                        <a:lnTo>
                          <a:pt x="29" y="12"/>
                        </a:lnTo>
                        <a:lnTo>
                          <a:pt x="26" y="0"/>
                        </a:lnTo>
                        <a:lnTo>
                          <a:pt x="0"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59" name="Freeform 380"/>
                  <p:cNvSpPr>
                    <a:spLocks/>
                  </p:cNvSpPr>
                  <p:nvPr/>
                </p:nvSpPr>
                <p:spPr bwMode="auto">
                  <a:xfrm>
                    <a:off x="4601" y="4124"/>
                    <a:ext cx="134" cy="20"/>
                  </a:xfrm>
                  <a:custGeom>
                    <a:avLst/>
                    <a:gdLst>
                      <a:gd name="T0" fmla="*/ 5 w 134"/>
                      <a:gd name="T1" fmla="*/ 0 h 20"/>
                      <a:gd name="T2" fmla="*/ 5 w 134"/>
                      <a:gd name="T3" fmla="*/ 4 h 20"/>
                      <a:gd name="T4" fmla="*/ 9 w 134"/>
                      <a:gd name="T5" fmla="*/ 4 h 20"/>
                      <a:gd name="T6" fmla="*/ 8 w 134"/>
                      <a:gd name="T7" fmla="*/ 8 h 20"/>
                      <a:gd name="T8" fmla="*/ 2 w 134"/>
                      <a:gd name="T9" fmla="*/ 8 h 20"/>
                      <a:gd name="T10" fmla="*/ 0 w 134"/>
                      <a:gd name="T11" fmla="*/ 16 h 20"/>
                      <a:gd name="T12" fmla="*/ 8 w 134"/>
                      <a:gd name="T13" fmla="*/ 16 h 20"/>
                      <a:gd name="T14" fmla="*/ 8 w 134"/>
                      <a:gd name="T15" fmla="*/ 19 h 20"/>
                      <a:gd name="T16" fmla="*/ 105 w 134"/>
                      <a:gd name="T17" fmla="*/ 19 h 20"/>
                      <a:gd name="T18" fmla="*/ 105 w 134"/>
                      <a:gd name="T19" fmla="*/ 17 h 20"/>
                      <a:gd name="T20" fmla="*/ 123 w 134"/>
                      <a:gd name="T21" fmla="*/ 17 h 20"/>
                      <a:gd name="T22" fmla="*/ 124 w 134"/>
                      <a:gd name="T23" fmla="*/ 14 h 20"/>
                      <a:gd name="T24" fmla="*/ 129 w 134"/>
                      <a:gd name="T25" fmla="*/ 15 h 20"/>
                      <a:gd name="T26" fmla="*/ 129 w 134"/>
                      <a:gd name="T27" fmla="*/ 8 h 20"/>
                      <a:gd name="T28" fmla="*/ 133 w 134"/>
                      <a:gd name="T29" fmla="*/ 8 h 20"/>
                      <a:gd name="T30" fmla="*/ 133 w 134"/>
                      <a:gd name="T31" fmla="*/ 0 h 20"/>
                      <a:gd name="T32" fmla="*/ 5 w 134"/>
                      <a:gd name="T33" fmla="*/ 0 h 20"/>
                      <a:gd name="T34" fmla="*/ 5 w 134"/>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20"/>
                      <a:gd name="T56" fmla="*/ 134 w 134"/>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20">
                        <a:moveTo>
                          <a:pt x="5" y="0"/>
                        </a:moveTo>
                        <a:lnTo>
                          <a:pt x="5" y="4"/>
                        </a:lnTo>
                        <a:lnTo>
                          <a:pt x="9" y="4"/>
                        </a:lnTo>
                        <a:lnTo>
                          <a:pt x="8" y="8"/>
                        </a:lnTo>
                        <a:lnTo>
                          <a:pt x="2" y="8"/>
                        </a:lnTo>
                        <a:lnTo>
                          <a:pt x="0" y="16"/>
                        </a:lnTo>
                        <a:lnTo>
                          <a:pt x="8" y="16"/>
                        </a:lnTo>
                        <a:lnTo>
                          <a:pt x="8" y="19"/>
                        </a:lnTo>
                        <a:lnTo>
                          <a:pt x="105" y="19"/>
                        </a:lnTo>
                        <a:lnTo>
                          <a:pt x="105" y="17"/>
                        </a:lnTo>
                        <a:lnTo>
                          <a:pt x="123" y="17"/>
                        </a:lnTo>
                        <a:lnTo>
                          <a:pt x="124" y="14"/>
                        </a:lnTo>
                        <a:lnTo>
                          <a:pt x="129" y="15"/>
                        </a:lnTo>
                        <a:lnTo>
                          <a:pt x="129" y="8"/>
                        </a:lnTo>
                        <a:lnTo>
                          <a:pt x="133" y="8"/>
                        </a:lnTo>
                        <a:lnTo>
                          <a:pt x="133" y="0"/>
                        </a:lnTo>
                        <a:lnTo>
                          <a:pt x="5"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60" name="Freeform 381"/>
                  <p:cNvSpPr>
                    <a:spLocks/>
                  </p:cNvSpPr>
                  <p:nvPr/>
                </p:nvSpPr>
                <p:spPr bwMode="auto">
                  <a:xfrm>
                    <a:off x="4654" y="4061"/>
                    <a:ext cx="104" cy="25"/>
                  </a:xfrm>
                  <a:custGeom>
                    <a:avLst/>
                    <a:gdLst>
                      <a:gd name="T0" fmla="*/ 21 w 104"/>
                      <a:gd name="T1" fmla="*/ 0 h 25"/>
                      <a:gd name="T2" fmla="*/ 84 w 104"/>
                      <a:gd name="T3" fmla="*/ 0 h 25"/>
                      <a:gd name="T4" fmla="*/ 98 w 104"/>
                      <a:gd name="T5" fmla="*/ 2 h 25"/>
                      <a:gd name="T6" fmla="*/ 103 w 104"/>
                      <a:gd name="T7" fmla="*/ 24 h 25"/>
                      <a:gd name="T8" fmla="*/ 102 w 104"/>
                      <a:gd name="T9" fmla="*/ 24 h 25"/>
                      <a:gd name="T10" fmla="*/ 2 w 104"/>
                      <a:gd name="T11" fmla="*/ 24 h 25"/>
                      <a:gd name="T12" fmla="*/ 0 w 104"/>
                      <a:gd name="T13" fmla="*/ 24 h 25"/>
                      <a:gd name="T14" fmla="*/ 5 w 104"/>
                      <a:gd name="T15" fmla="*/ 2 h 25"/>
                      <a:gd name="T16" fmla="*/ 21 w 104"/>
                      <a:gd name="T17" fmla="*/ 0 h 25"/>
                      <a:gd name="T18" fmla="*/ 21 w 10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25"/>
                      <a:gd name="T32" fmla="*/ 104 w 104"/>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25">
                        <a:moveTo>
                          <a:pt x="21" y="0"/>
                        </a:moveTo>
                        <a:lnTo>
                          <a:pt x="84" y="0"/>
                        </a:lnTo>
                        <a:lnTo>
                          <a:pt x="98" y="2"/>
                        </a:lnTo>
                        <a:lnTo>
                          <a:pt x="103" y="24"/>
                        </a:lnTo>
                        <a:lnTo>
                          <a:pt x="102" y="24"/>
                        </a:lnTo>
                        <a:lnTo>
                          <a:pt x="2" y="24"/>
                        </a:lnTo>
                        <a:lnTo>
                          <a:pt x="0" y="24"/>
                        </a:lnTo>
                        <a:lnTo>
                          <a:pt x="5" y="2"/>
                        </a:lnTo>
                        <a:lnTo>
                          <a:pt x="21" y="0"/>
                        </a:lnTo>
                      </a:path>
                    </a:pathLst>
                  </a:custGeom>
                  <a:solidFill>
                    <a:srgbClr val="C0C0C0"/>
                  </a:solidFill>
                  <a:ln w="9207">
                    <a:solidFill>
                      <a:srgbClr val="C0C0C0"/>
                    </a:solidFill>
                    <a:round/>
                    <a:headEnd/>
                    <a:tailEnd/>
                  </a:ln>
                </p:spPr>
                <p:txBody>
                  <a:bodyPr/>
                  <a:lstStyle/>
                  <a:p>
                    <a:endParaRPr lang="zh-CN" altLang="en-US" sz="1400">
                      <a:latin typeface="微软雅黑" pitchFamily="34" charset="-122"/>
                      <a:ea typeface="微软雅黑" pitchFamily="34" charset="-122"/>
                    </a:endParaRPr>
                  </a:p>
                </p:txBody>
              </p:sp>
              <p:sp>
                <p:nvSpPr>
                  <p:cNvPr id="361" name="Freeform 382"/>
                  <p:cNvSpPr>
                    <a:spLocks/>
                  </p:cNvSpPr>
                  <p:nvPr/>
                </p:nvSpPr>
                <p:spPr bwMode="auto">
                  <a:xfrm>
                    <a:off x="4669" y="4043"/>
                    <a:ext cx="71" cy="40"/>
                  </a:xfrm>
                  <a:custGeom>
                    <a:avLst/>
                    <a:gdLst>
                      <a:gd name="T0" fmla="*/ 68 w 71"/>
                      <a:gd name="T1" fmla="*/ 18 h 40"/>
                      <a:gd name="T2" fmla="*/ 64 w 71"/>
                      <a:gd name="T3" fmla="*/ 15 h 40"/>
                      <a:gd name="T4" fmla="*/ 60 w 71"/>
                      <a:gd name="T5" fmla="*/ 11 h 40"/>
                      <a:gd name="T6" fmla="*/ 56 w 71"/>
                      <a:gd name="T7" fmla="*/ 8 h 40"/>
                      <a:gd name="T8" fmla="*/ 52 w 71"/>
                      <a:gd name="T9" fmla="*/ 5 h 40"/>
                      <a:gd name="T10" fmla="*/ 47 w 71"/>
                      <a:gd name="T11" fmla="*/ 4 h 40"/>
                      <a:gd name="T12" fmla="*/ 43 w 71"/>
                      <a:gd name="T13" fmla="*/ 2 h 40"/>
                      <a:gd name="T14" fmla="*/ 39 w 71"/>
                      <a:gd name="T15" fmla="*/ 1 h 40"/>
                      <a:gd name="T16" fmla="*/ 36 w 71"/>
                      <a:gd name="T17" fmla="*/ 0 h 40"/>
                      <a:gd name="T18" fmla="*/ 29 w 71"/>
                      <a:gd name="T19" fmla="*/ 1 h 40"/>
                      <a:gd name="T20" fmla="*/ 26 w 71"/>
                      <a:gd name="T21" fmla="*/ 2 h 40"/>
                      <a:gd name="T22" fmla="*/ 22 w 71"/>
                      <a:gd name="T23" fmla="*/ 4 h 40"/>
                      <a:gd name="T24" fmla="*/ 18 w 71"/>
                      <a:gd name="T25" fmla="*/ 5 h 40"/>
                      <a:gd name="T26" fmla="*/ 14 w 71"/>
                      <a:gd name="T27" fmla="*/ 9 h 40"/>
                      <a:gd name="T28" fmla="*/ 10 w 71"/>
                      <a:gd name="T29" fmla="*/ 12 h 40"/>
                      <a:gd name="T30" fmla="*/ 6 w 71"/>
                      <a:gd name="T31" fmla="*/ 16 h 40"/>
                      <a:gd name="T32" fmla="*/ 4 w 71"/>
                      <a:gd name="T33" fmla="*/ 19 h 40"/>
                      <a:gd name="T34" fmla="*/ 0 w 71"/>
                      <a:gd name="T35" fmla="*/ 25 h 40"/>
                      <a:gd name="T36" fmla="*/ 1 w 71"/>
                      <a:gd name="T37" fmla="*/ 28 h 40"/>
                      <a:gd name="T38" fmla="*/ 4 w 71"/>
                      <a:gd name="T39" fmla="*/ 32 h 40"/>
                      <a:gd name="T40" fmla="*/ 8 w 71"/>
                      <a:gd name="T41" fmla="*/ 34 h 40"/>
                      <a:gd name="T42" fmla="*/ 13 w 71"/>
                      <a:gd name="T43" fmla="*/ 37 h 40"/>
                      <a:gd name="T44" fmla="*/ 20 w 71"/>
                      <a:gd name="T45" fmla="*/ 38 h 40"/>
                      <a:gd name="T46" fmla="*/ 28 w 71"/>
                      <a:gd name="T47" fmla="*/ 39 h 40"/>
                      <a:gd name="T48" fmla="*/ 36 w 71"/>
                      <a:gd name="T49" fmla="*/ 39 h 40"/>
                      <a:gd name="T50" fmla="*/ 43 w 71"/>
                      <a:gd name="T51" fmla="*/ 39 h 40"/>
                      <a:gd name="T52" fmla="*/ 50 w 71"/>
                      <a:gd name="T53" fmla="*/ 38 h 40"/>
                      <a:gd name="T54" fmla="*/ 56 w 71"/>
                      <a:gd name="T55" fmla="*/ 36 h 40"/>
                      <a:gd name="T56" fmla="*/ 62 w 71"/>
                      <a:gd name="T57" fmla="*/ 34 h 40"/>
                      <a:gd name="T58" fmla="*/ 66 w 71"/>
                      <a:gd name="T59" fmla="*/ 31 h 40"/>
                      <a:gd name="T60" fmla="*/ 69 w 71"/>
                      <a:gd name="T61" fmla="*/ 27 h 40"/>
                      <a:gd name="T62" fmla="*/ 70 w 71"/>
                      <a:gd name="T63" fmla="*/ 23 h 40"/>
                      <a:gd name="T64" fmla="*/ 68 w 71"/>
                      <a:gd name="T65" fmla="*/ 18 h 40"/>
                      <a:gd name="T66" fmla="*/ 68 w 71"/>
                      <a:gd name="T67" fmla="*/ 18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1"/>
                      <a:gd name="T103" fmla="*/ 0 h 40"/>
                      <a:gd name="T104" fmla="*/ 71 w 71"/>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1" h="40">
                        <a:moveTo>
                          <a:pt x="68" y="18"/>
                        </a:moveTo>
                        <a:lnTo>
                          <a:pt x="64" y="15"/>
                        </a:lnTo>
                        <a:lnTo>
                          <a:pt x="60" y="11"/>
                        </a:lnTo>
                        <a:lnTo>
                          <a:pt x="56" y="8"/>
                        </a:lnTo>
                        <a:lnTo>
                          <a:pt x="52" y="5"/>
                        </a:lnTo>
                        <a:lnTo>
                          <a:pt x="47" y="4"/>
                        </a:lnTo>
                        <a:lnTo>
                          <a:pt x="43" y="2"/>
                        </a:lnTo>
                        <a:lnTo>
                          <a:pt x="39" y="1"/>
                        </a:lnTo>
                        <a:lnTo>
                          <a:pt x="36" y="0"/>
                        </a:lnTo>
                        <a:lnTo>
                          <a:pt x="29" y="1"/>
                        </a:lnTo>
                        <a:lnTo>
                          <a:pt x="26" y="2"/>
                        </a:lnTo>
                        <a:lnTo>
                          <a:pt x="22" y="4"/>
                        </a:lnTo>
                        <a:lnTo>
                          <a:pt x="18" y="5"/>
                        </a:lnTo>
                        <a:lnTo>
                          <a:pt x="14" y="9"/>
                        </a:lnTo>
                        <a:lnTo>
                          <a:pt x="10" y="12"/>
                        </a:lnTo>
                        <a:lnTo>
                          <a:pt x="6" y="16"/>
                        </a:lnTo>
                        <a:lnTo>
                          <a:pt x="4" y="19"/>
                        </a:lnTo>
                        <a:lnTo>
                          <a:pt x="0" y="25"/>
                        </a:lnTo>
                        <a:lnTo>
                          <a:pt x="1" y="28"/>
                        </a:lnTo>
                        <a:lnTo>
                          <a:pt x="4" y="32"/>
                        </a:lnTo>
                        <a:lnTo>
                          <a:pt x="8" y="34"/>
                        </a:lnTo>
                        <a:lnTo>
                          <a:pt x="13" y="37"/>
                        </a:lnTo>
                        <a:lnTo>
                          <a:pt x="20" y="38"/>
                        </a:lnTo>
                        <a:lnTo>
                          <a:pt x="28" y="39"/>
                        </a:lnTo>
                        <a:lnTo>
                          <a:pt x="36" y="39"/>
                        </a:lnTo>
                        <a:lnTo>
                          <a:pt x="43" y="39"/>
                        </a:lnTo>
                        <a:lnTo>
                          <a:pt x="50" y="38"/>
                        </a:lnTo>
                        <a:lnTo>
                          <a:pt x="56" y="36"/>
                        </a:lnTo>
                        <a:lnTo>
                          <a:pt x="62" y="34"/>
                        </a:lnTo>
                        <a:lnTo>
                          <a:pt x="66" y="31"/>
                        </a:lnTo>
                        <a:lnTo>
                          <a:pt x="69" y="27"/>
                        </a:lnTo>
                        <a:lnTo>
                          <a:pt x="70" y="23"/>
                        </a:lnTo>
                        <a:lnTo>
                          <a:pt x="68" y="18"/>
                        </a:lnTo>
                      </a:path>
                    </a:pathLst>
                  </a:custGeom>
                  <a:solidFill>
                    <a:srgbClr val="E1E1E1"/>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62" name="Freeform 383"/>
                  <p:cNvSpPr>
                    <a:spLocks/>
                  </p:cNvSpPr>
                  <p:nvPr/>
                </p:nvSpPr>
                <p:spPr bwMode="auto">
                  <a:xfrm>
                    <a:off x="4666" y="4033"/>
                    <a:ext cx="76" cy="29"/>
                  </a:xfrm>
                  <a:custGeom>
                    <a:avLst/>
                    <a:gdLst>
                      <a:gd name="T0" fmla="*/ 74 w 76"/>
                      <a:gd name="T1" fmla="*/ 13 h 29"/>
                      <a:gd name="T2" fmla="*/ 69 w 76"/>
                      <a:gd name="T3" fmla="*/ 17 h 29"/>
                      <a:gd name="T4" fmla="*/ 65 w 76"/>
                      <a:gd name="T5" fmla="*/ 20 h 29"/>
                      <a:gd name="T6" fmla="*/ 61 w 76"/>
                      <a:gd name="T7" fmla="*/ 23 h 29"/>
                      <a:gd name="T8" fmla="*/ 57 w 76"/>
                      <a:gd name="T9" fmla="*/ 25 h 29"/>
                      <a:gd name="T10" fmla="*/ 51 w 76"/>
                      <a:gd name="T11" fmla="*/ 27 h 29"/>
                      <a:gd name="T12" fmla="*/ 47 w 76"/>
                      <a:gd name="T13" fmla="*/ 28 h 29"/>
                      <a:gd name="T14" fmla="*/ 42 w 76"/>
                      <a:gd name="T15" fmla="*/ 28 h 29"/>
                      <a:gd name="T16" fmla="*/ 39 w 76"/>
                      <a:gd name="T17" fmla="*/ 28 h 29"/>
                      <a:gd name="T18" fmla="*/ 32 w 76"/>
                      <a:gd name="T19" fmla="*/ 28 h 29"/>
                      <a:gd name="T20" fmla="*/ 29 w 76"/>
                      <a:gd name="T21" fmla="*/ 27 h 29"/>
                      <a:gd name="T22" fmla="*/ 23 w 76"/>
                      <a:gd name="T23" fmla="*/ 26 h 29"/>
                      <a:gd name="T24" fmla="*/ 19 w 76"/>
                      <a:gd name="T25" fmla="*/ 24 h 29"/>
                      <a:gd name="T26" fmla="*/ 14 w 76"/>
                      <a:gd name="T27" fmla="*/ 22 h 29"/>
                      <a:gd name="T28" fmla="*/ 10 w 76"/>
                      <a:gd name="T29" fmla="*/ 20 h 29"/>
                      <a:gd name="T30" fmla="*/ 6 w 76"/>
                      <a:gd name="T31" fmla="*/ 16 h 29"/>
                      <a:gd name="T32" fmla="*/ 3 w 76"/>
                      <a:gd name="T33" fmla="*/ 13 h 29"/>
                      <a:gd name="T34" fmla="*/ 0 w 76"/>
                      <a:gd name="T35" fmla="*/ 11 h 29"/>
                      <a:gd name="T36" fmla="*/ 0 w 76"/>
                      <a:gd name="T37" fmla="*/ 7 h 29"/>
                      <a:gd name="T38" fmla="*/ 3 w 76"/>
                      <a:gd name="T39" fmla="*/ 6 h 29"/>
                      <a:gd name="T40" fmla="*/ 8 w 76"/>
                      <a:gd name="T41" fmla="*/ 3 h 29"/>
                      <a:gd name="T42" fmla="*/ 13 w 76"/>
                      <a:gd name="T43" fmla="*/ 3 h 29"/>
                      <a:gd name="T44" fmla="*/ 21 w 76"/>
                      <a:gd name="T45" fmla="*/ 1 h 29"/>
                      <a:gd name="T46" fmla="*/ 29 w 76"/>
                      <a:gd name="T47" fmla="*/ 1 h 29"/>
                      <a:gd name="T48" fmla="*/ 39 w 76"/>
                      <a:gd name="T49" fmla="*/ 0 h 29"/>
                      <a:gd name="T50" fmla="*/ 46 w 76"/>
                      <a:gd name="T51" fmla="*/ 1 h 29"/>
                      <a:gd name="T52" fmla="*/ 54 w 76"/>
                      <a:gd name="T53" fmla="*/ 1 h 29"/>
                      <a:gd name="T54" fmla="*/ 61 w 76"/>
                      <a:gd name="T55" fmla="*/ 3 h 29"/>
                      <a:gd name="T56" fmla="*/ 68 w 76"/>
                      <a:gd name="T57" fmla="*/ 4 h 29"/>
                      <a:gd name="T58" fmla="*/ 72 w 76"/>
                      <a:gd name="T59" fmla="*/ 6 h 29"/>
                      <a:gd name="T60" fmla="*/ 75 w 76"/>
                      <a:gd name="T61" fmla="*/ 8 h 29"/>
                      <a:gd name="T62" fmla="*/ 75 w 76"/>
                      <a:gd name="T63" fmla="*/ 11 h 29"/>
                      <a:gd name="T64" fmla="*/ 74 w 76"/>
                      <a:gd name="T65" fmla="*/ 13 h 29"/>
                      <a:gd name="T66" fmla="*/ 74 w 76"/>
                      <a:gd name="T67" fmla="*/ 13 h 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29"/>
                      <a:gd name="T104" fmla="*/ 76 w 76"/>
                      <a:gd name="T105" fmla="*/ 29 h 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29">
                        <a:moveTo>
                          <a:pt x="74" y="13"/>
                        </a:moveTo>
                        <a:lnTo>
                          <a:pt x="69" y="17"/>
                        </a:lnTo>
                        <a:lnTo>
                          <a:pt x="65" y="20"/>
                        </a:lnTo>
                        <a:lnTo>
                          <a:pt x="61" y="23"/>
                        </a:lnTo>
                        <a:lnTo>
                          <a:pt x="57" y="25"/>
                        </a:lnTo>
                        <a:lnTo>
                          <a:pt x="51" y="27"/>
                        </a:lnTo>
                        <a:lnTo>
                          <a:pt x="47" y="28"/>
                        </a:lnTo>
                        <a:lnTo>
                          <a:pt x="42" y="28"/>
                        </a:lnTo>
                        <a:lnTo>
                          <a:pt x="39" y="28"/>
                        </a:lnTo>
                        <a:lnTo>
                          <a:pt x="32" y="28"/>
                        </a:lnTo>
                        <a:lnTo>
                          <a:pt x="29" y="27"/>
                        </a:lnTo>
                        <a:lnTo>
                          <a:pt x="23" y="26"/>
                        </a:lnTo>
                        <a:lnTo>
                          <a:pt x="19" y="24"/>
                        </a:lnTo>
                        <a:lnTo>
                          <a:pt x="14" y="22"/>
                        </a:lnTo>
                        <a:lnTo>
                          <a:pt x="10" y="20"/>
                        </a:lnTo>
                        <a:lnTo>
                          <a:pt x="6" y="16"/>
                        </a:lnTo>
                        <a:lnTo>
                          <a:pt x="3" y="13"/>
                        </a:lnTo>
                        <a:lnTo>
                          <a:pt x="0" y="11"/>
                        </a:lnTo>
                        <a:lnTo>
                          <a:pt x="0" y="7"/>
                        </a:lnTo>
                        <a:lnTo>
                          <a:pt x="3" y="6"/>
                        </a:lnTo>
                        <a:lnTo>
                          <a:pt x="8" y="3"/>
                        </a:lnTo>
                        <a:lnTo>
                          <a:pt x="13" y="3"/>
                        </a:lnTo>
                        <a:lnTo>
                          <a:pt x="21" y="1"/>
                        </a:lnTo>
                        <a:lnTo>
                          <a:pt x="29" y="1"/>
                        </a:lnTo>
                        <a:lnTo>
                          <a:pt x="39" y="0"/>
                        </a:lnTo>
                        <a:lnTo>
                          <a:pt x="46" y="1"/>
                        </a:lnTo>
                        <a:lnTo>
                          <a:pt x="54" y="1"/>
                        </a:lnTo>
                        <a:lnTo>
                          <a:pt x="61" y="3"/>
                        </a:lnTo>
                        <a:lnTo>
                          <a:pt x="68" y="4"/>
                        </a:lnTo>
                        <a:lnTo>
                          <a:pt x="72" y="6"/>
                        </a:lnTo>
                        <a:lnTo>
                          <a:pt x="75" y="8"/>
                        </a:lnTo>
                        <a:lnTo>
                          <a:pt x="75" y="11"/>
                        </a:lnTo>
                        <a:lnTo>
                          <a:pt x="74" y="13"/>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63" name="Freeform 384"/>
                  <p:cNvSpPr>
                    <a:spLocks/>
                  </p:cNvSpPr>
                  <p:nvPr/>
                </p:nvSpPr>
                <p:spPr bwMode="auto">
                  <a:xfrm>
                    <a:off x="4657" y="4064"/>
                    <a:ext cx="97" cy="21"/>
                  </a:xfrm>
                  <a:custGeom>
                    <a:avLst/>
                    <a:gdLst>
                      <a:gd name="T0" fmla="*/ 3 w 97"/>
                      <a:gd name="T1" fmla="*/ 0 h 21"/>
                      <a:gd name="T2" fmla="*/ 0 w 97"/>
                      <a:gd name="T3" fmla="*/ 20 h 21"/>
                      <a:gd name="T4" fmla="*/ 96 w 97"/>
                      <a:gd name="T5" fmla="*/ 20 h 21"/>
                      <a:gd name="T6" fmla="*/ 96 w 97"/>
                      <a:gd name="T7" fmla="*/ 18 h 21"/>
                      <a:gd name="T8" fmla="*/ 2 w 97"/>
                      <a:gd name="T9" fmla="*/ 18 h 21"/>
                      <a:gd name="T10" fmla="*/ 3 w 97"/>
                      <a:gd name="T11" fmla="*/ 1 h 21"/>
                      <a:gd name="T12" fmla="*/ 3 w 97"/>
                      <a:gd name="T13" fmla="*/ 0 h 21"/>
                      <a:gd name="T14" fmla="*/ 3 w 97"/>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21"/>
                      <a:gd name="T26" fmla="*/ 97 w 97"/>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21">
                        <a:moveTo>
                          <a:pt x="3" y="0"/>
                        </a:moveTo>
                        <a:lnTo>
                          <a:pt x="0" y="20"/>
                        </a:lnTo>
                        <a:lnTo>
                          <a:pt x="96" y="20"/>
                        </a:lnTo>
                        <a:lnTo>
                          <a:pt x="96" y="18"/>
                        </a:lnTo>
                        <a:lnTo>
                          <a:pt x="2" y="18"/>
                        </a:lnTo>
                        <a:lnTo>
                          <a:pt x="3" y="1"/>
                        </a:lnTo>
                        <a:lnTo>
                          <a:pt x="3"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64" name="Freeform 385"/>
                  <p:cNvSpPr>
                    <a:spLocks/>
                  </p:cNvSpPr>
                  <p:nvPr/>
                </p:nvSpPr>
                <p:spPr bwMode="auto">
                  <a:xfrm>
                    <a:off x="4632" y="3960"/>
                    <a:ext cx="146" cy="94"/>
                  </a:xfrm>
                  <a:custGeom>
                    <a:avLst/>
                    <a:gdLst>
                      <a:gd name="T0" fmla="*/ 0 w 146"/>
                      <a:gd name="T1" fmla="*/ 90 h 94"/>
                      <a:gd name="T2" fmla="*/ 0 w 146"/>
                      <a:gd name="T3" fmla="*/ 91 h 94"/>
                      <a:gd name="T4" fmla="*/ 0 w 146"/>
                      <a:gd name="T5" fmla="*/ 93 h 94"/>
                      <a:gd name="T6" fmla="*/ 0 w 146"/>
                      <a:gd name="T7" fmla="*/ 93 h 94"/>
                      <a:gd name="T8" fmla="*/ 0 w 146"/>
                      <a:gd name="T9" fmla="*/ 93 h 94"/>
                      <a:gd name="T10" fmla="*/ 0 w 146"/>
                      <a:gd name="T11" fmla="*/ 93 h 94"/>
                      <a:gd name="T12" fmla="*/ 3 w 146"/>
                      <a:gd name="T13" fmla="*/ 93 h 94"/>
                      <a:gd name="T14" fmla="*/ 3 w 146"/>
                      <a:gd name="T15" fmla="*/ 93 h 94"/>
                      <a:gd name="T16" fmla="*/ 138 w 146"/>
                      <a:gd name="T17" fmla="*/ 93 h 94"/>
                      <a:gd name="T18" fmla="*/ 138 w 146"/>
                      <a:gd name="T19" fmla="*/ 93 h 94"/>
                      <a:gd name="T20" fmla="*/ 140 w 146"/>
                      <a:gd name="T21" fmla="*/ 93 h 94"/>
                      <a:gd name="T22" fmla="*/ 141 w 146"/>
                      <a:gd name="T23" fmla="*/ 93 h 94"/>
                      <a:gd name="T24" fmla="*/ 143 w 146"/>
                      <a:gd name="T25" fmla="*/ 93 h 94"/>
                      <a:gd name="T26" fmla="*/ 143 w 146"/>
                      <a:gd name="T27" fmla="*/ 93 h 94"/>
                      <a:gd name="T28" fmla="*/ 144 w 146"/>
                      <a:gd name="T29" fmla="*/ 92 h 94"/>
                      <a:gd name="T30" fmla="*/ 144 w 146"/>
                      <a:gd name="T31" fmla="*/ 91 h 94"/>
                      <a:gd name="T32" fmla="*/ 145 w 146"/>
                      <a:gd name="T33" fmla="*/ 89 h 94"/>
                      <a:gd name="T34" fmla="*/ 144 w 146"/>
                      <a:gd name="T35" fmla="*/ 5 h 94"/>
                      <a:gd name="T36" fmla="*/ 144 w 146"/>
                      <a:gd name="T37" fmla="*/ 5 h 94"/>
                      <a:gd name="T38" fmla="*/ 143 w 146"/>
                      <a:gd name="T39" fmla="*/ 4 h 94"/>
                      <a:gd name="T40" fmla="*/ 143 w 146"/>
                      <a:gd name="T41" fmla="*/ 4 h 94"/>
                      <a:gd name="T42" fmla="*/ 141 w 146"/>
                      <a:gd name="T43" fmla="*/ 2 h 94"/>
                      <a:gd name="T44" fmla="*/ 141 w 146"/>
                      <a:gd name="T45" fmla="*/ 2 h 94"/>
                      <a:gd name="T46" fmla="*/ 139 w 146"/>
                      <a:gd name="T47" fmla="*/ 2 h 94"/>
                      <a:gd name="T48" fmla="*/ 139 w 146"/>
                      <a:gd name="T49" fmla="*/ 2 h 94"/>
                      <a:gd name="T50" fmla="*/ 7 w 146"/>
                      <a:gd name="T51" fmla="*/ 0 h 94"/>
                      <a:gd name="T52" fmla="*/ 5 w 146"/>
                      <a:gd name="T53" fmla="*/ 2 h 94"/>
                      <a:gd name="T54" fmla="*/ 3 w 146"/>
                      <a:gd name="T55" fmla="*/ 2 h 94"/>
                      <a:gd name="T56" fmla="*/ 1 w 146"/>
                      <a:gd name="T57" fmla="*/ 2 h 94"/>
                      <a:gd name="T58" fmla="*/ 1 w 146"/>
                      <a:gd name="T59" fmla="*/ 2 h 94"/>
                      <a:gd name="T60" fmla="*/ 0 w 146"/>
                      <a:gd name="T61" fmla="*/ 4 h 94"/>
                      <a:gd name="T62" fmla="*/ 0 w 146"/>
                      <a:gd name="T63" fmla="*/ 4 h 94"/>
                      <a:gd name="T64" fmla="*/ 0 w 146"/>
                      <a:gd name="T65" fmla="*/ 5 h 94"/>
                      <a:gd name="T66" fmla="*/ 0 w 146"/>
                      <a:gd name="T67" fmla="*/ 5 h 94"/>
                      <a:gd name="T68" fmla="*/ 0 w 146"/>
                      <a:gd name="T69" fmla="*/ 88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6"/>
                      <a:gd name="T106" fmla="*/ 0 h 94"/>
                      <a:gd name="T107" fmla="*/ 146 w 146"/>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6" h="94">
                        <a:moveTo>
                          <a:pt x="0" y="88"/>
                        </a:moveTo>
                        <a:lnTo>
                          <a:pt x="0" y="90"/>
                        </a:lnTo>
                        <a:lnTo>
                          <a:pt x="0" y="91"/>
                        </a:lnTo>
                        <a:lnTo>
                          <a:pt x="0" y="93"/>
                        </a:lnTo>
                        <a:lnTo>
                          <a:pt x="3" y="93"/>
                        </a:lnTo>
                        <a:lnTo>
                          <a:pt x="5" y="93"/>
                        </a:lnTo>
                        <a:lnTo>
                          <a:pt x="138" y="93"/>
                        </a:lnTo>
                        <a:lnTo>
                          <a:pt x="140" y="93"/>
                        </a:lnTo>
                        <a:lnTo>
                          <a:pt x="141" y="93"/>
                        </a:lnTo>
                        <a:lnTo>
                          <a:pt x="143" y="93"/>
                        </a:lnTo>
                        <a:lnTo>
                          <a:pt x="144" y="92"/>
                        </a:lnTo>
                        <a:lnTo>
                          <a:pt x="144" y="91"/>
                        </a:lnTo>
                        <a:lnTo>
                          <a:pt x="145" y="89"/>
                        </a:lnTo>
                        <a:lnTo>
                          <a:pt x="145" y="5"/>
                        </a:lnTo>
                        <a:lnTo>
                          <a:pt x="144" y="5"/>
                        </a:lnTo>
                        <a:lnTo>
                          <a:pt x="144" y="4"/>
                        </a:lnTo>
                        <a:lnTo>
                          <a:pt x="143" y="4"/>
                        </a:lnTo>
                        <a:lnTo>
                          <a:pt x="143" y="2"/>
                        </a:lnTo>
                        <a:lnTo>
                          <a:pt x="141" y="2"/>
                        </a:lnTo>
                        <a:lnTo>
                          <a:pt x="139" y="2"/>
                        </a:lnTo>
                        <a:lnTo>
                          <a:pt x="139" y="0"/>
                        </a:lnTo>
                        <a:lnTo>
                          <a:pt x="7" y="0"/>
                        </a:lnTo>
                        <a:lnTo>
                          <a:pt x="5" y="2"/>
                        </a:lnTo>
                        <a:lnTo>
                          <a:pt x="3" y="2"/>
                        </a:lnTo>
                        <a:lnTo>
                          <a:pt x="1" y="2"/>
                        </a:lnTo>
                        <a:lnTo>
                          <a:pt x="0" y="4"/>
                        </a:lnTo>
                        <a:lnTo>
                          <a:pt x="0" y="5"/>
                        </a:lnTo>
                        <a:lnTo>
                          <a:pt x="0" y="88"/>
                        </a:lnTo>
                      </a:path>
                    </a:pathLst>
                  </a:custGeom>
                  <a:solidFill>
                    <a:srgbClr val="C0C0C0"/>
                  </a:solidFill>
                  <a:ln w="9207">
                    <a:solidFill>
                      <a:srgbClr val="727272"/>
                    </a:solidFill>
                    <a:round/>
                    <a:headEnd/>
                    <a:tailEnd/>
                  </a:ln>
                </p:spPr>
                <p:txBody>
                  <a:bodyPr/>
                  <a:lstStyle/>
                  <a:p>
                    <a:endParaRPr lang="zh-CN" altLang="en-US" sz="1400">
                      <a:latin typeface="微软雅黑" pitchFamily="34" charset="-122"/>
                      <a:ea typeface="微软雅黑" pitchFamily="34" charset="-122"/>
                    </a:endParaRPr>
                  </a:p>
                </p:txBody>
              </p:sp>
              <p:sp>
                <p:nvSpPr>
                  <p:cNvPr id="365" name="Freeform 386"/>
                  <p:cNvSpPr>
                    <a:spLocks/>
                  </p:cNvSpPr>
                  <p:nvPr/>
                </p:nvSpPr>
                <p:spPr bwMode="auto">
                  <a:xfrm>
                    <a:off x="4760" y="3970"/>
                    <a:ext cx="10" cy="73"/>
                  </a:xfrm>
                  <a:custGeom>
                    <a:avLst/>
                    <a:gdLst>
                      <a:gd name="T0" fmla="*/ 8 w 10"/>
                      <a:gd name="T1" fmla="*/ 2 h 73"/>
                      <a:gd name="T2" fmla="*/ 7 w 10"/>
                      <a:gd name="T3" fmla="*/ 2 h 73"/>
                      <a:gd name="T4" fmla="*/ 7 w 10"/>
                      <a:gd name="T5" fmla="*/ 2 h 73"/>
                      <a:gd name="T6" fmla="*/ 7 w 10"/>
                      <a:gd name="T7" fmla="*/ 2 h 73"/>
                      <a:gd name="T8" fmla="*/ 7 w 10"/>
                      <a:gd name="T9" fmla="*/ 2 h 73"/>
                      <a:gd name="T10" fmla="*/ 7 w 10"/>
                      <a:gd name="T11" fmla="*/ 2 h 73"/>
                      <a:gd name="T12" fmla="*/ 7 w 10"/>
                      <a:gd name="T13" fmla="*/ 2 h 73"/>
                      <a:gd name="T14" fmla="*/ 7 w 10"/>
                      <a:gd name="T15" fmla="*/ 2 h 73"/>
                      <a:gd name="T16" fmla="*/ 7 w 10"/>
                      <a:gd name="T17" fmla="*/ 1 h 73"/>
                      <a:gd name="T18" fmla="*/ 5 w 10"/>
                      <a:gd name="T19" fmla="*/ 1 h 73"/>
                      <a:gd name="T20" fmla="*/ 5 w 10"/>
                      <a:gd name="T21" fmla="*/ 1 h 73"/>
                      <a:gd name="T22" fmla="*/ 5 w 10"/>
                      <a:gd name="T23" fmla="*/ 1 h 73"/>
                      <a:gd name="T24" fmla="*/ 5 w 10"/>
                      <a:gd name="T25" fmla="*/ 1 h 73"/>
                      <a:gd name="T26" fmla="*/ 5 w 10"/>
                      <a:gd name="T27" fmla="*/ 1 h 73"/>
                      <a:gd name="T28" fmla="*/ 5 w 10"/>
                      <a:gd name="T29" fmla="*/ 1 h 73"/>
                      <a:gd name="T30" fmla="*/ 5 w 10"/>
                      <a:gd name="T31" fmla="*/ 1 h 73"/>
                      <a:gd name="T32" fmla="*/ 5 w 10"/>
                      <a:gd name="T33" fmla="*/ 0 h 73"/>
                      <a:gd name="T34" fmla="*/ 0 w 10"/>
                      <a:gd name="T35" fmla="*/ 4 h 73"/>
                      <a:gd name="T36" fmla="*/ 0 w 10"/>
                      <a:gd name="T37" fmla="*/ 5 h 73"/>
                      <a:gd name="T38" fmla="*/ 0 w 10"/>
                      <a:gd name="T39" fmla="*/ 5 h 73"/>
                      <a:gd name="T40" fmla="*/ 0 w 10"/>
                      <a:gd name="T41" fmla="*/ 5 h 73"/>
                      <a:gd name="T42" fmla="*/ 0 w 10"/>
                      <a:gd name="T43" fmla="*/ 5 h 73"/>
                      <a:gd name="T44" fmla="*/ 0 w 10"/>
                      <a:gd name="T45" fmla="*/ 5 h 73"/>
                      <a:gd name="T46" fmla="*/ 0 w 10"/>
                      <a:gd name="T47" fmla="*/ 5 h 73"/>
                      <a:gd name="T48" fmla="*/ 0 w 10"/>
                      <a:gd name="T49" fmla="*/ 5 h 73"/>
                      <a:gd name="T50" fmla="*/ 2 w 10"/>
                      <a:gd name="T51" fmla="*/ 5 h 73"/>
                      <a:gd name="T52" fmla="*/ 2 w 10"/>
                      <a:gd name="T53" fmla="*/ 6 h 73"/>
                      <a:gd name="T54" fmla="*/ 2 w 10"/>
                      <a:gd name="T55" fmla="*/ 6 h 73"/>
                      <a:gd name="T56" fmla="*/ 2 w 10"/>
                      <a:gd name="T57" fmla="*/ 6 h 73"/>
                      <a:gd name="T58" fmla="*/ 3 w 10"/>
                      <a:gd name="T59" fmla="*/ 6 h 73"/>
                      <a:gd name="T60" fmla="*/ 3 w 10"/>
                      <a:gd name="T61" fmla="*/ 6 h 73"/>
                      <a:gd name="T62" fmla="*/ 3 w 10"/>
                      <a:gd name="T63" fmla="*/ 6 h 73"/>
                      <a:gd name="T64" fmla="*/ 3 w 10"/>
                      <a:gd name="T65" fmla="*/ 6 h 73"/>
                      <a:gd name="T66" fmla="*/ 5 w 10"/>
                      <a:gd name="T67" fmla="*/ 6 h 73"/>
                      <a:gd name="T68" fmla="*/ 5 w 10"/>
                      <a:gd name="T69" fmla="*/ 69 h 73"/>
                      <a:gd name="T70" fmla="*/ 9 w 10"/>
                      <a:gd name="T71" fmla="*/ 72 h 73"/>
                      <a:gd name="T72" fmla="*/ 8 w 10"/>
                      <a:gd name="T73" fmla="*/ 2 h 73"/>
                      <a:gd name="T74" fmla="*/ 8 w 10"/>
                      <a:gd name="T75" fmla="*/ 2 h 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
                      <a:gd name="T115" fmla="*/ 0 h 73"/>
                      <a:gd name="T116" fmla="*/ 10 w 10"/>
                      <a:gd name="T117" fmla="*/ 73 h 7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 h="73">
                        <a:moveTo>
                          <a:pt x="8" y="2"/>
                        </a:moveTo>
                        <a:lnTo>
                          <a:pt x="7" y="2"/>
                        </a:lnTo>
                        <a:lnTo>
                          <a:pt x="7" y="1"/>
                        </a:lnTo>
                        <a:lnTo>
                          <a:pt x="5" y="1"/>
                        </a:lnTo>
                        <a:lnTo>
                          <a:pt x="5" y="0"/>
                        </a:lnTo>
                        <a:lnTo>
                          <a:pt x="0" y="4"/>
                        </a:lnTo>
                        <a:lnTo>
                          <a:pt x="0" y="5"/>
                        </a:lnTo>
                        <a:lnTo>
                          <a:pt x="2" y="5"/>
                        </a:lnTo>
                        <a:lnTo>
                          <a:pt x="2" y="6"/>
                        </a:lnTo>
                        <a:lnTo>
                          <a:pt x="3" y="6"/>
                        </a:lnTo>
                        <a:lnTo>
                          <a:pt x="5" y="6"/>
                        </a:lnTo>
                        <a:lnTo>
                          <a:pt x="5" y="69"/>
                        </a:lnTo>
                        <a:lnTo>
                          <a:pt x="9" y="72"/>
                        </a:lnTo>
                        <a:lnTo>
                          <a:pt x="8" y="2"/>
                        </a:lnTo>
                      </a:path>
                    </a:pathLst>
                  </a:custGeom>
                  <a:solidFill>
                    <a:srgbClr val="A2A2A2"/>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66" name="Freeform 387"/>
                  <p:cNvSpPr>
                    <a:spLocks/>
                  </p:cNvSpPr>
                  <p:nvPr/>
                </p:nvSpPr>
                <p:spPr bwMode="auto">
                  <a:xfrm>
                    <a:off x="4644" y="3970"/>
                    <a:ext cx="9" cy="76"/>
                  </a:xfrm>
                  <a:custGeom>
                    <a:avLst/>
                    <a:gdLst>
                      <a:gd name="T0" fmla="*/ 0 w 9"/>
                      <a:gd name="T1" fmla="*/ 74 h 76"/>
                      <a:gd name="T2" fmla="*/ 0 w 9"/>
                      <a:gd name="T3" fmla="*/ 74 h 76"/>
                      <a:gd name="T4" fmla="*/ 0 w 9"/>
                      <a:gd name="T5" fmla="*/ 74 h 76"/>
                      <a:gd name="T6" fmla="*/ 0 w 9"/>
                      <a:gd name="T7" fmla="*/ 74 h 76"/>
                      <a:gd name="T8" fmla="*/ 0 w 9"/>
                      <a:gd name="T9" fmla="*/ 75 h 76"/>
                      <a:gd name="T10" fmla="*/ 0 w 9"/>
                      <a:gd name="T11" fmla="*/ 75 h 76"/>
                      <a:gd name="T12" fmla="*/ 2 w 9"/>
                      <a:gd name="T13" fmla="*/ 75 h 76"/>
                      <a:gd name="T14" fmla="*/ 2 w 9"/>
                      <a:gd name="T15" fmla="*/ 75 h 76"/>
                      <a:gd name="T16" fmla="*/ 8 w 9"/>
                      <a:gd name="T17" fmla="*/ 71 h 76"/>
                      <a:gd name="T18" fmla="*/ 6 w 9"/>
                      <a:gd name="T19" fmla="*/ 71 h 76"/>
                      <a:gd name="T20" fmla="*/ 6 w 9"/>
                      <a:gd name="T21" fmla="*/ 71 h 76"/>
                      <a:gd name="T22" fmla="*/ 5 w 9"/>
                      <a:gd name="T23" fmla="*/ 71 h 76"/>
                      <a:gd name="T24" fmla="*/ 5 w 9"/>
                      <a:gd name="T25" fmla="*/ 70 h 76"/>
                      <a:gd name="T26" fmla="*/ 4 w 9"/>
                      <a:gd name="T27" fmla="*/ 70 h 76"/>
                      <a:gd name="T28" fmla="*/ 4 w 9"/>
                      <a:gd name="T29" fmla="*/ 70 h 76"/>
                      <a:gd name="T30" fmla="*/ 4 w 9"/>
                      <a:gd name="T31" fmla="*/ 70 h 76"/>
                      <a:gd name="T32" fmla="*/ 4 w 9"/>
                      <a:gd name="T33" fmla="*/ 69 h 76"/>
                      <a:gd name="T34" fmla="*/ 4 w 9"/>
                      <a:gd name="T35" fmla="*/ 6 h 76"/>
                      <a:gd name="T36" fmla="*/ 4 w 9"/>
                      <a:gd name="T37" fmla="*/ 6 h 76"/>
                      <a:gd name="T38" fmla="*/ 4 w 9"/>
                      <a:gd name="T39" fmla="*/ 6 h 76"/>
                      <a:gd name="T40" fmla="*/ 4 w 9"/>
                      <a:gd name="T41" fmla="*/ 6 h 76"/>
                      <a:gd name="T42" fmla="*/ 5 w 9"/>
                      <a:gd name="T43" fmla="*/ 5 h 76"/>
                      <a:gd name="T44" fmla="*/ 5 w 9"/>
                      <a:gd name="T45" fmla="*/ 5 h 76"/>
                      <a:gd name="T46" fmla="*/ 6 w 9"/>
                      <a:gd name="T47" fmla="*/ 5 h 76"/>
                      <a:gd name="T48" fmla="*/ 6 w 9"/>
                      <a:gd name="T49" fmla="*/ 5 h 76"/>
                      <a:gd name="T50" fmla="*/ 8 w 9"/>
                      <a:gd name="T51" fmla="*/ 4 h 76"/>
                      <a:gd name="T52" fmla="*/ 2 w 9"/>
                      <a:gd name="T53" fmla="*/ 1 h 76"/>
                      <a:gd name="T54" fmla="*/ 2 w 9"/>
                      <a:gd name="T55" fmla="*/ 1 h 76"/>
                      <a:gd name="T56" fmla="*/ 0 w 9"/>
                      <a:gd name="T57" fmla="*/ 1 h 76"/>
                      <a:gd name="T58" fmla="*/ 0 w 9"/>
                      <a:gd name="T59" fmla="*/ 1 h 76"/>
                      <a:gd name="T60" fmla="*/ 0 w 9"/>
                      <a:gd name="T61" fmla="*/ 2 h 76"/>
                      <a:gd name="T62" fmla="*/ 0 w 9"/>
                      <a:gd name="T63" fmla="*/ 2 h 76"/>
                      <a:gd name="T64" fmla="*/ 0 w 9"/>
                      <a:gd name="T65" fmla="*/ 2 h 76"/>
                      <a:gd name="T66" fmla="*/ 0 w 9"/>
                      <a:gd name="T67" fmla="*/ 2 h 76"/>
                      <a:gd name="T68" fmla="*/ 0 w 9"/>
                      <a:gd name="T69" fmla="*/ 2 h 76"/>
                      <a:gd name="T70" fmla="*/ 0 w 9"/>
                      <a:gd name="T71" fmla="*/ 72 h 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
                      <a:gd name="T109" fmla="*/ 0 h 76"/>
                      <a:gd name="T110" fmla="*/ 9 w 9"/>
                      <a:gd name="T111" fmla="*/ 76 h 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 h="76">
                        <a:moveTo>
                          <a:pt x="0" y="72"/>
                        </a:moveTo>
                        <a:lnTo>
                          <a:pt x="0" y="74"/>
                        </a:lnTo>
                        <a:lnTo>
                          <a:pt x="0" y="75"/>
                        </a:lnTo>
                        <a:lnTo>
                          <a:pt x="2" y="75"/>
                        </a:lnTo>
                        <a:lnTo>
                          <a:pt x="3" y="75"/>
                        </a:lnTo>
                        <a:lnTo>
                          <a:pt x="8" y="71"/>
                        </a:lnTo>
                        <a:lnTo>
                          <a:pt x="6" y="71"/>
                        </a:lnTo>
                        <a:lnTo>
                          <a:pt x="5" y="71"/>
                        </a:lnTo>
                        <a:lnTo>
                          <a:pt x="5" y="70"/>
                        </a:lnTo>
                        <a:lnTo>
                          <a:pt x="4" y="70"/>
                        </a:lnTo>
                        <a:lnTo>
                          <a:pt x="4" y="69"/>
                        </a:lnTo>
                        <a:lnTo>
                          <a:pt x="4" y="37"/>
                        </a:lnTo>
                        <a:lnTo>
                          <a:pt x="4" y="6"/>
                        </a:lnTo>
                        <a:lnTo>
                          <a:pt x="5" y="5"/>
                        </a:lnTo>
                        <a:lnTo>
                          <a:pt x="6" y="5"/>
                        </a:lnTo>
                        <a:lnTo>
                          <a:pt x="8" y="4"/>
                        </a:lnTo>
                        <a:lnTo>
                          <a:pt x="3" y="0"/>
                        </a:lnTo>
                        <a:lnTo>
                          <a:pt x="2" y="1"/>
                        </a:lnTo>
                        <a:lnTo>
                          <a:pt x="0" y="1"/>
                        </a:lnTo>
                        <a:lnTo>
                          <a:pt x="0" y="2"/>
                        </a:lnTo>
                        <a:lnTo>
                          <a:pt x="0" y="72"/>
                        </a:lnTo>
                      </a:path>
                    </a:pathLst>
                  </a:custGeom>
                  <a:solidFill>
                    <a:srgbClr val="5F5F5F"/>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67" name="Freeform 388"/>
                  <p:cNvSpPr>
                    <a:spLocks/>
                  </p:cNvSpPr>
                  <p:nvPr/>
                </p:nvSpPr>
                <p:spPr bwMode="auto">
                  <a:xfrm>
                    <a:off x="4647" y="3970"/>
                    <a:ext cx="120" cy="5"/>
                  </a:xfrm>
                  <a:custGeom>
                    <a:avLst/>
                    <a:gdLst>
                      <a:gd name="T0" fmla="*/ 0 w 120"/>
                      <a:gd name="T1" fmla="*/ 0 h 5"/>
                      <a:gd name="T2" fmla="*/ 0 w 120"/>
                      <a:gd name="T3" fmla="*/ 1 h 5"/>
                      <a:gd name="T4" fmla="*/ 0 w 120"/>
                      <a:gd name="T5" fmla="*/ 1 h 5"/>
                      <a:gd name="T6" fmla="*/ 0 w 120"/>
                      <a:gd name="T7" fmla="*/ 1 h 5"/>
                      <a:gd name="T8" fmla="*/ 0 w 120"/>
                      <a:gd name="T9" fmla="*/ 1 h 5"/>
                      <a:gd name="T10" fmla="*/ 0 w 120"/>
                      <a:gd name="T11" fmla="*/ 2 h 5"/>
                      <a:gd name="T12" fmla="*/ 0 w 120"/>
                      <a:gd name="T13" fmla="*/ 2 h 5"/>
                      <a:gd name="T14" fmla="*/ 0 w 120"/>
                      <a:gd name="T15" fmla="*/ 2 h 5"/>
                      <a:gd name="T16" fmla="*/ 2 w 120"/>
                      <a:gd name="T17" fmla="*/ 2 h 5"/>
                      <a:gd name="T18" fmla="*/ 2 w 120"/>
                      <a:gd name="T19" fmla="*/ 4 h 5"/>
                      <a:gd name="T20" fmla="*/ 2 w 120"/>
                      <a:gd name="T21" fmla="*/ 4 h 5"/>
                      <a:gd name="T22" fmla="*/ 2 w 120"/>
                      <a:gd name="T23" fmla="*/ 4 h 5"/>
                      <a:gd name="T24" fmla="*/ 4 w 120"/>
                      <a:gd name="T25" fmla="*/ 4 h 5"/>
                      <a:gd name="T26" fmla="*/ 4 w 120"/>
                      <a:gd name="T27" fmla="*/ 4 h 5"/>
                      <a:gd name="T28" fmla="*/ 4 w 120"/>
                      <a:gd name="T29" fmla="*/ 4 h 5"/>
                      <a:gd name="T30" fmla="*/ 4 w 120"/>
                      <a:gd name="T31" fmla="*/ 4 h 5"/>
                      <a:gd name="T32" fmla="*/ 5 w 120"/>
                      <a:gd name="T33" fmla="*/ 4 h 5"/>
                      <a:gd name="T34" fmla="*/ 114 w 120"/>
                      <a:gd name="T35" fmla="*/ 4 h 5"/>
                      <a:gd name="T36" fmla="*/ 119 w 120"/>
                      <a:gd name="T37" fmla="*/ 0 h 5"/>
                      <a:gd name="T38" fmla="*/ 0 w 120"/>
                      <a:gd name="T39" fmla="*/ 0 h 5"/>
                      <a:gd name="T40" fmla="*/ 0 w 120"/>
                      <a:gd name="T41" fmla="*/ 0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0"/>
                      <a:gd name="T64" fmla="*/ 0 h 5"/>
                      <a:gd name="T65" fmla="*/ 120 w 120"/>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0" h="5">
                        <a:moveTo>
                          <a:pt x="0" y="0"/>
                        </a:moveTo>
                        <a:lnTo>
                          <a:pt x="0" y="1"/>
                        </a:lnTo>
                        <a:lnTo>
                          <a:pt x="0" y="2"/>
                        </a:lnTo>
                        <a:lnTo>
                          <a:pt x="2" y="2"/>
                        </a:lnTo>
                        <a:lnTo>
                          <a:pt x="2" y="4"/>
                        </a:lnTo>
                        <a:lnTo>
                          <a:pt x="4" y="4"/>
                        </a:lnTo>
                        <a:lnTo>
                          <a:pt x="5" y="4"/>
                        </a:lnTo>
                        <a:lnTo>
                          <a:pt x="114" y="4"/>
                        </a:lnTo>
                        <a:lnTo>
                          <a:pt x="119" y="0"/>
                        </a:lnTo>
                        <a:lnTo>
                          <a:pt x="0"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68" name="Freeform 389" descr="50%"/>
                  <p:cNvSpPr>
                    <a:spLocks/>
                  </p:cNvSpPr>
                  <p:nvPr/>
                </p:nvSpPr>
                <p:spPr bwMode="auto">
                  <a:xfrm>
                    <a:off x="4647" y="4039"/>
                    <a:ext cx="124" cy="7"/>
                  </a:xfrm>
                  <a:custGeom>
                    <a:avLst/>
                    <a:gdLst>
                      <a:gd name="T0" fmla="*/ 118 w 124"/>
                      <a:gd name="T1" fmla="*/ 6 h 7"/>
                      <a:gd name="T2" fmla="*/ 118 w 124"/>
                      <a:gd name="T3" fmla="*/ 6 h 7"/>
                      <a:gd name="T4" fmla="*/ 118 w 124"/>
                      <a:gd name="T5" fmla="*/ 6 h 7"/>
                      <a:gd name="T6" fmla="*/ 118 w 124"/>
                      <a:gd name="T7" fmla="*/ 6 h 7"/>
                      <a:gd name="T8" fmla="*/ 118 w 124"/>
                      <a:gd name="T9" fmla="*/ 6 h 7"/>
                      <a:gd name="T10" fmla="*/ 118 w 124"/>
                      <a:gd name="T11" fmla="*/ 6 h 7"/>
                      <a:gd name="T12" fmla="*/ 118 w 124"/>
                      <a:gd name="T13" fmla="*/ 6 h 7"/>
                      <a:gd name="T14" fmla="*/ 118 w 124"/>
                      <a:gd name="T15" fmla="*/ 6 h 7"/>
                      <a:gd name="T16" fmla="*/ 120 w 124"/>
                      <a:gd name="T17" fmla="*/ 5 h 7"/>
                      <a:gd name="T18" fmla="*/ 120 w 124"/>
                      <a:gd name="T19" fmla="*/ 5 h 7"/>
                      <a:gd name="T20" fmla="*/ 120 w 124"/>
                      <a:gd name="T21" fmla="*/ 5 h 7"/>
                      <a:gd name="T22" fmla="*/ 120 w 124"/>
                      <a:gd name="T23" fmla="*/ 5 h 7"/>
                      <a:gd name="T24" fmla="*/ 121 w 124"/>
                      <a:gd name="T25" fmla="*/ 5 h 7"/>
                      <a:gd name="T26" fmla="*/ 121 w 124"/>
                      <a:gd name="T27" fmla="*/ 5 h 7"/>
                      <a:gd name="T28" fmla="*/ 121 w 124"/>
                      <a:gd name="T29" fmla="*/ 5 h 7"/>
                      <a:gd name="T30" fmla="*/ 121 w 124"/>
                      <a:gd name="T31" fmla="*/ 5 h 7"/>
                      <a:gd name="T32" fmla="*/ 123 w 124"/>
                      <a:gd name="T33" fmla="*/ 3 h 7"/>
                      <a:gd name="T34" fmla="*/ 118 w 124"/>
                      <a:gd name="T35" fmla="*/ 0 h 7"/>
                      <a:gd name="T36" fmla="*/ 116 w 124"/>
                      <a:gd name="T37" fmla="*/ 2 h 7"/>
                      <a:gd name="T38" fmla="*/ 116 w 124"/>
                      <a:gd name="T39" fmla="*/ 2 h 7"/>
                      <a:gd name="T40" fmla="*/ 116 w 124"/>
                      <a:gd name="T41" fmla="*/ 2 h 7"/>
                      <a:gd name="T42" fmla="*/ 116 w 124"/>
                      <a:gd name="T43" fmla="*/ 2 h 7"/>
                      <a:gd name="T44" fmla="*/ 116 w 124"/>
                      <a:gd name="T45" fmla="*/ 2 h 7"/>
                      <a:gd name="T46" fmla="*/ 116 w 124"/>
                      <a:gd name="T47" fmla="*/ 2 h 7"/>
                      <a:gd name="T48" fmla="*/ 116 w 124"/>
                      <a:gd name="T49" fmla="*/ 2 h 7"/>
                      <a:gd name="T50" fmla="*/ 116 w 124"/>
                      <a:gd name="T51" fmla="*/ 2 h 7"/>
                      <a:gd name="T52" fmla="*/ 114 w 124"/>
                      <a:gd name="T53" fmla="*/ 2 h 7"/>
                      <a:gd name="T54" fmla="*/ 114 w 124"/>
                      <a:gd name="T55" fmla="*/ 2 h 7"/>
                      <a:gd name="T56" fmla="*/ 114 w 124"/>
                      <a:gd name="T57" fmla="*/ 2 h 7"/>
                      <a:gd name="T58" fmla="*/ 114 w 124"/>
                      <a:gd name="T59" fmla="*/ 2 h 7"/>
                      <a:gd name="T60" fmla="*/ 114 w 124"/>
                      <a:gd name="T61" fmla="*/ 2 h 7"/>
                      <a:gd name="T62" fmla="*/ 114 w 124"/>
                      <a:gd name="T63" fmla="*/ 2 h 7"/>
                      <a:gd name="T64" fmla="*/ 114 w 124"/>
                      <a:gd name="T65" fmla="*/ 2 h 7"/>
                      <a:gd name="T66" fmla="*/ 114 w 124"/>
                      <a:gd name="T67" fmla="*/ 2 h 7"/>
                      <a:gd name="T68" fmla="*/ 5 w 124"/>
                      <a:gd name="T69" fmla="*/ 2 h 7"/>
                      <a:gd name="T70" fmla="*/ 0 w 124"/>
                      <a:gd name="T71" fmla="*/ 6 h 7"/>
                      <a:gd name="T72" fmla="*/ 118 w 124"/>
                      <a:gd name="T73" fmla="*/ 6 h 7"/>
                      <a:gd name="T74" fmla="*/ 118 w 124"/>
                      <a:gd name="T75" fmla="*/ 6 h 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4"/>
                      <a:gd name="T115" fmla="*/ 0 h 7"/>
                      <a:gd name="T116" fmla="*/ 124 w 124"/>
                      <a:gd name="T117" fmla="*/ 7 h 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4" h="7">
                        <a:moveTo>
                          <a:pt x="118" y="6"/>
                        </a:moveTo>
                        <a:lnTo>
                          <a:pt x="118" y="6"/>
                        </a:lnTo>
                        <a:lnTo>
                          <a:pt x="120" y="5"/>
                        </a:lnTo>
                        <a:lnTo>
                          <a:pt x="121" y="5"/>
                        </a:lnTo>
                        <a:lnTo>
                          <a:pt x="123" y="3"/>
                        </a:lnTo>
                        <a:lnTo>
                          <a:pt x="118" y="0"/>
                        </a:lnTo>
                        <a:lnTo>
                          <a:pt x="116" y="2"/>
                        </a:lnTo>
                        <a:lnTo>
                          <a:pt x="114" y="2"/>
                        </a:lnTo>
                        <a:lnTo>
                          <a:pt x="5" y="2"/>
                        </a:lnTo>
                        <a:lnTo>
                          <a:pt x="0" y="6"/>
                        </a:lnTo>
                        <a:lnTo>
                          <a:pt x="118" y="6"/>
                        </a:lnTo>
                      </a:path>
                    </a:pathLst>
                  </a:custGeom>
                  <a:pattFill prst="pct50">
                    <a:fgClr>
                      <a:srgbClr val="C0C27C"/>
                    </a:fgClr>
                    <a:bgClr>
                      <a:srgbClr val="E1E1E1"/>
                    </a:bgClr>
                  </a:pattFill>
                  <a:ln w="9525">
                    <a:noFill/>
                    <a:round/>
                    <a:headEnd/>
                    <a:tailEnd/>
                  </a:ln>
                </p:spPr>
                <p:txBody>
                  <a:bodyPr/>
                  <a:lstStyle/>
                  <a:p>
                    <a:endParaRPr lang="zh-CN" altLang="en-US" sz="1400">
                      <a:latin typeface="微软雅黑" pitchFamily="34" charset="-122"/>
                      <a:ea typeface="微软雅黑" pitchFamily="34" charset="-122"/>
                    </a:endParaRPr>
                  </a:p>
                </p:txBody>
              </p:sp>
              <p:sp>
                <p:nvSpPr>
                  <p:cNvPr id="369" name="Freeform 390"/>
                  <p:cNvSpPr>
                    <a:spLocks/>
                  </p:cNvSpPr>
                  <p:nvPr/>
                </p:nvSpPr>
                <p:spPr bwMode="auto">
                  <a:xfrm>
                    <a:off x="4648" y="3974"/>
                    <a:ext cx="116" cy="67"/>
                  </a:xfrm>
                  <a:custGeom>
                    <a:avLst/>
                    <a:gdLst>
                      <a:gd name="T0" fmla="*/ 0 w 116"/>
                      <a:gd name="T1" fmla="*/ 65 h 67"/>
                      <a:gd name="T2" fmla="*/ 0 w 116"/>
                      <a:gd name="T3" fmla="*/ 65 h 67"/>
                      <a:gd name="T4" fmla="*/ 0 w 116"/>
                      <a:gd name="T5" fmla="*/ 66 h 67"/>
                      <a:gd name="T6" fmla="*/ 0 w 116"/>
                      <a:gd name="T7" fmla="*/ 66 h 67"/>
                      <a:gd name="T8" fmla="*/ 1 w 116"/>
                      <a:gd name="T9" fmla="*/ 66 h 67"/>
                      <a:gd name="T10" fmla="*/ 1 w 116"/>
                      <a:gd name="T11" fmla="*/ 66 h 67"/>
                      <a:gd name="T12" fmla="*/ 2 w 116"/>
                      <a:gd name="T13" fmla="*/ 66 h 67"/>
                      <a:gd name="T14" fmla="*/ 3 w 116"/>
                      <a:gd name="T15" fmla="*/ 66 h 67"/>
                      <a:gd name="T16" fmla="*/ 109 w 116"/>
                      <a:gd name="T17" fmla="*/ 66 h 67"/>
                      <a:gd name="T18" fmla="*/ 109 w 116"/>
                      <a:gd name="T19" fmla="*/ 66 h 67"/>
                      <a:gd name="T20" fmla="*/ 111 w 116"/>
                      <a:gd name="T21" fmla="*/ 66 h 67"/>
                      <a:gd name="T22" fmla="*/ 111 w 116"/>
                      <a:gd name="T23" fmla="*/ 66 h 67"/>
                      <a:gd name="T24" fmla="*/ 113 w 116"/>
                      <a:gd name="T25" fmla="*/ 66 h 67"/>
                      <a:gd name="T26" fmla="*/ 113 w 116"/>
                      <a:gd name="T27" fmla="*/ 66 h 67"/>
                      <a:gd name="T28" fmla="*/ 114 w 116"/>
                      <a:gd name="T29" fmla="*/ 65 h 67"/>
                      <a:gd name="T30" fmla="*/ 114 w 116"/>
                      <a:gd name="T31" fmla="*/ 65 h 67"/>
                      <a:gd name="T32" fmla="*/ 115 w 116"/>
                      <a:gd name="T33" fmla="*/ 63 h 67"/>
                      <a:gd name="T34" fmla="*/ 114 w 116"/>
                      <a:gd name="T35" fmla="*/ 3 h 67"/>
                      <a:gd name="T36" fmla="*/ 114 w 116"/>
                      <a:gd name="T37" fmla="*/ 3 h 67"/>
                      <a:gd name="T38" fmla="*/ 114 w 116"/>
                      <a:gd name="T39" fmla="*/ 3 h 67"/>
                      <a:gd name="T40" fmla="*/ 114 w 116"/>
                      <a:gd name="T41" fmla="*/ 3 h 67"/>
                      <a:gd name="T42" fmla="*/ 112 w 116"/>
                      <a:gd name="T43" fmla="*/ 1 h 67"/>
                      <a:gd name="T44" fmla="*/ 112 w 116"/>
                      <a:gd name="T45" fmla="*/ 1 h 67"/>
                      <a:gd name="T46" fmla="*/ 110 w 116"/>
                      <a:gd name="T47" fmla="*/ 1 h 67"/>
                      <a:gd name="T48" fmla="*/ 110 w 116"/>
                      <a:gd name="T49" fmla="*/ 1 h 67"/>
                      <a:gd name="T50" fmla="*/ 5 w 116"/>
                      <a:gd name="T51" fmla="*/ 0 h 67"/>
                      <a:gd name="T52" fmla="*/ 4 w 116"/>
                      <a:gd name="T53" fmla="*/ 1 h 67"/>
                      <a:gd name="T54" fmla="*/ 3 w 116"/>
                      <a:gd name="T55" fmla="*/ 1 h 67"/>
                      <a:gd name="T56" fmla="*/ 1 w 116"/>
                      <a:gd name="T57" fmla="*/ 1 h 67"/>
                      <a:gd name="T58" fmla="*/ 1 w 116"/>
                      <a:gd name="T59" fmla="*/ 1 h 67"/>
                      <a:gd name="T60" fmla="*/ 0 w 116"/>
                      <a:gd name="T61" fmla="*/ 2 h 67"/>
                      <a:gd name="T62" fmla="*/ 0 w 116"/>
                      <a:gd name="T63" fmla="*/ 2 h 67"/>
                      <a:gd name="T64" fmla="*/ 0 w 116"/>
                      <a:gd name="T65" fmla="*/ 3 h 67"/>
                      <a:gd name="T66" fmla="*/ 0 w 116"/>
                      <a:gd name="T67" fmla="*/ 3 h 67"/>
                      <a:gd name="T68" fmla="*/ 0 w 116"/>
                      <a:gd name="T69" fmla="*/ 63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7"/>
                      <a:gd name="T107" fmla="*/ 116 w 116"/>
                      <a:gd name="T108" fmla="*/ 67 h 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7">
                        <a:moveTo>
                          <a:pt x="0" y="63"/>
                        </a:moveTo>
                        <a:lnTo>
                          <a:pt x="0" y="65"/>
                        </a:lnTo>
                        <a:lnTo>
                          <a:pt x="0" y="66"/>
                        </a:lnTo>
                        <a:lnTo>
                          <a:pt x="1" y="66"/>
                        </a:lnTo>
                        <a:lnTo>
                          <a:pt x="2" y="66"/>
                        </a:lnTo>
                        <a:lnTo>
                          <a:pt x="3" y="66"/>
                        </a:lnTo>
                        <a:lnTo>
                          <a:pt x="5" y="66"/>
                        </a:lnTo>
                        <a:lnTo>
                          <a:pt x="109" y="66"/>
                        </a:lnTo>
                        <a:lnTo>
                          <a:pt x="111" y="66"/>
                        </a:lnTo>
                        <a:lnTo>
                          <a:pt x="113" y="66"/>
                        </a:lnTo>
                        <a:lnTo>
                          <a:pt x="114" y="65"/>
                        </a:lnTo>
                        <a:lnTo>
                          <a:pt x="115" y="63"/>
                        </a:lnTo>
                        <a:lnTo>
                          <a:pt x="115" y="3"/>
                        </a:lnTo>
                        <a:lnTo>
                          <a:pt x="114" y="3"/>
                        </a:lnTo>
                        <a:lnTo>
                          <a:pt x="114" y="1"/>
                        </a:lnTo>
                        <a:lnTo>
                          <a:pt x="112" y="1"/>
                        </a:lnTo>
                        <a:lnTo>
                          <a:pt x="110" y="1"/>
                        </a:lnTo>
                        <a:lnTo>
                          <a:pt x="110" y="0"/>
                        </a:lnTo>
                        <a:lnTo>
                          <a:pt x="5" y="0"/>
                        </a:lnTo>
                        <a:lnTo>
                          <a:pt x="4" y="1"/>
                        </a:lnTo>
                        <a:lnTo>
                          <a:pt x="3" y="1"/>
                        </a:lnTo>
                        <a:lnTo>
                          <a:pt x="1" y="1"/>
                        </a:lnTo>
                        <a:lnTo>
                          <a:pt x="0" y="2"/>
                        </a:lnTo>
                        <a:lnTo>
                          <a:pt x="0" y="3"/>
                        </a:lnTo>
                        <a:lnTo>
                          <a:pt x="0" y="63"/>
                        </a:lnTo>
                      </a:path>
                    </a:pathLst>
                  </a:custGeom>
                  <a:solidFill>
                    <a:srgbClr val="404040"/>
                  </a:solidFill>
                  <a:ln w="9525">
                    <a:noFill/>
                    <a:round/>
                    <a:headEnd/>
                    <a:tailEnd/>
                  </a:ln>
                </p:spPr>
                <p:txBody>
                  <a:bodyPr/>
                  <a:lstStyle/>
                  <a:p>
                    <a:endParaRPr lang="zh-CN" altLang="en-US" sz="1400">
                      <a:latin typeface="微软雅黑" pitchFamily="34" charset="-122"/>
                      <a:ea typeface="微软雅黑" pitchFamily="34" charset="-122"/>
                    </a:endParaRPr>
                  </a:p>
                </p:txBody>
              </p:sp>
            </p:grpSp>
            <p:sp>
              <p:nvSpPr>
                <p:cNvPr id="351" name="Line 391"/>
                <p:cNvSpPr>
                  <a:spLocks noChangeShapeType="1"/>
                </p:cNvSpPr>
                <p:nvPr/>
              </p:nvSpPr>
              <p:spPr bwMode="auto">
                <a:xfrm flipV="1">
                  <a:off x="1474" y="2931"/>
                  <a:ext cx="0" cy="318"/>
                </a:xfrm>
                <a:prstGeom prst="line">
                  <a:avLst/>
                </a:prstGeom>
                <a:noFill/>
                <a:ln w="28575">
                  <a:solidFill>
                    <a:schemeClr val="accent2"/>
                  </a:solidFill>
                  <a:round/>
                  <a:headEnd/>
                  <a:tailEnd type="triangle" w="med" len="med"/>
                </a:ln>
              </p:spPr>
              <p:txBody>
                <a:bodyPr/>
                <a:lstStyle/>
                <a:p>
                  <a:endParaRPr lang="zh-CN" altLang="en-US" sz="1400">
                    <a:latin typeface="微软雅黑" pitchFamily="34" charset="-122"/>
                    <a:ea typeface="微软雅黑" pitchFamily="34" charset="-122"/>
                  </a:endParaRPr>
                </a:p>
              </p:txBody>
            </p:sp>
          </p:grpSp>
          <p:sp>
            <p:nvSpPr>
              <p:cNvPr id="349" name="Text Box 392"/>
              <p:cNvSpPr txBox="1">
                <a:spLocks noChangeArrowheads="1"/>
              </p:cNvSpPr>
              <p:nvPr/>
            </p:nvSpPr>
            <p:spPr bwMode="auto">
              <a:xfrm>
                <a:off x="1247" y="2432"/>
                <a:ext cx="1138" cy="194"/>
              </a:xfrm>
              <a:prstGeom prst="rect">
                <a:avLst/>
              </a:prstGeom>
              <a:noFill/>
              <a:ln w="9525">
                <a:noFill/>
                <a:miter lim="800000"/>
                <a:headEnd/>
                <a:tailEnd/>
              </a:ln>
            </p:spPr>
            <p:txBody>
              <a:bodyPr wrap="square">
                <a:spAutoFit/>
              </a:bodyPr>
              <a:lstStyle/>
              <a:p>
                <a:pPr algn="l" eaLnBrk="0" hangingPunct="0">
                  <a:spcBef>
                    <a:spcPct val="50000"/>
                  </a:spcBef>
                  <a:buFontTx/>
                  <a:buNone/>
                </a:pPr>
                <a:r>
                  <a:rPr lang="en-US" altLang="zh-CN" sz="1400" b="1" dirty="0" smtClean="0">
                    <a:latin typeface="微软雅黑" pitchFamily="34" charset="-122"/>
                    <a:ea typeface="微软雅黑" pitchFamily="34" charset="-122"/>
                  </a:rPr>
                  <a:t>Agent: 1</a:t>
                </a:r>
                <a:endParaRPr lang="en-US" altLang="zh-CN" sz="1400" b="1" dirty="0">
                  <a:latin typeface="微软雅黑" pitchFamily="34" charset="-122"/>
                  <a:ea typeface="微软雅黑" pitchFamily="34" charset="-122"/>
                </a:endParaRPr>
              </a:p>
            </p:txBody>
          </p:sp>
        </p:grpSp>
        <p:grpSp>
          <p:nvGrpSpPr>
            <p:cNvPr id="11" name="Group 393"/>
            <p:cNvGrpSpPr>
              <a:grpSpLocks/>
            </p:cNvGrpSpPr>
            <p:nvPr/>
          </p:nvGrpSpPr>
          <p:grpSpPr bwMode="auto">
            <a:xfrm>
              <a:off x="3651" y="2432"/>
              <a:ext cx="1119" cy="817"/>
              <a:chOff x="1247" y="2432"/>
              <a:chExt cx="1119" cy="817"/>
            </a:xfrm>
          </p:grpSpPr>
          <p:grpSp>
            <p:nvGrpSpPr>
              <p:cNvPr id="12" name="Group 394"/>
              <p:cNvGrpSpPr>
                <a:grpSpLocks/>
              </p:cNvGrpSpPr>
              <p:nvPr/>
            </p:nvGrpSpPr>
            <p:grpSpPr bwMode="auto">
              <a:xfrm>
                <a:off x="1419" y="2648"/>
                <a:ext cx="365" cy="601"/>
                <a:chOff x="1328" y="2648"/>
                <a:chExt cx="365" cy="601"/>
              </a:xfrm>
            </p:grpSpPr>
            <p:grpSp>
              <p:nvGrpSpPr>
                <p:cNvPr id="13" name="Group 395"/>
                <p:cNvGrpSpPr>
                  <a:grpSpLocks/>
                </p:cNvGrpSpPr>
                <p:nvPr/>
              </p:nvGrpSpPr>
              <p:grpSpPr bwMode="auto">
                <a:xfrm>
                  <a:off x="1328" y="2648"/>
                  <a:ext cx="365" cy="320"/>
                  <a:chOff x="4593" y="3960"/>
                  <a:chExt cx="234" cy="191"/>
                </a:xfrm>
              </p:grpSpPr>
              <p:sp>
                <p:nvSpPr>
                  <p:cNvPr id="330" name="AutoShape 396"/>
                  <p:cNvSpPr>
                    <a:spLocks noChangeArrowheads="1"/>
                  </p:cNvSpPr>
                  <p:nvPr/>
                </p:nvSpPr>
                <p:spPr bwMode="auto">
                  <a:xfrm flipV="1">
                    <a:off x="4614" y="4088"/>
                    <a:ext cx="183" cy="28"/>
                  </a:xfrm>
                  <a:prstGeom prst="roundRect">
                    <a:avLst>
                      <a:gd name="adj" fmla="val 0"/>
                    </a:avLst>
                  </a:prstGeom>
                  <a:solidFill>
                    <a:srgbClr val="C0C0C0"/>
                  </a:solidFill>
                  <a:ln w="9207">
                    <a:solidFill>
                      <a:srgbClr val="72727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331" name="Freeform 397"/>
                  <p:cNvSpPr>
                    <a:spLocks/>
                  </p:cNvSpPr>
                  <p:nvPr/>
                </p:nvSpPr>
                <p:spPr bwMode="auto">
                  <a:xfrm>
                    <a:off x="4614" y="4063"/>
                    <a:ext cx="184" cy="28"/>
                  </a:xfrm>
                  <a:custGeom>
                    <a:avLst/>
                    <a:gdLst>
                      <a:gd name="T0" fmla="*/ 13 w 184"/>
                      <a:gd name="T1" fmla="*/ 0 h 28"/>
                      <a:gd name="T2" fmla="*/ 171 w 184"/>
                      <a:gd name="T3" fmla="*/ 1 h 28"/>
                      <a:gd name="T4" fmla="*/ 183 w 184"/>
                      <a:gd name="T5" fmla="*/ 27 h 28"/>
                      <a:gd name="T6" fmla="*/ 0 w 184"/>
                      <a:gd name="T7" fmla="*/ 27 h 28"/>
                      <a:gd name="T8" fmla="*/ 13 w 184"/>
                      <a:gd name="T9" fmla="*/ 0 h 28"/>
                      <a:gd name="T10" fmla="*/ 13 w 184"/>
                      <a:gd name="T11" fmla="*/ 0 h 28"/>
                      <a:gd name="T12" fmla="*/ 0 60000 65536"/>
                      <a:gd name="T13" fmla="*/ 0 60000 65536"/>
                      <a:gd name="T14" fmla="*/ 0 60000 65536"/>
                      <a:gd name="T15" fmla="*/ 0 60000 65536"/>
                      <a:gd name="T16" fmla="*/ 0 60000 65536"/>
                      <a:gd name="T17" fmla="*/ 0 60000 65536"/>
                      <a:gd name="T18" fmla="*/ 0 w 184"/>
                      <a:gd name="T19" fmla="*/ 0 h 28"/>
                      <a:gd name="T20" fmla="*/ 184 w 18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84" h="28">
                        <a:moveTo>
                          <a:pt x="13" y="0"/>
                        </a:moveTo>
                        <a:lnTo>
                          <a:pt x="171" y="1"/>
                        </a:lnTo>
                        <a:lnTo>
                          <a:pt x="183" y="27"/>
                        </a:lnTo>
                        <a:lnTo>
                          <a:pt x="0" y="27"/>
                        </a:lnTo>
                        <a:lnTo>
                          <a:pt x="13"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32" name="Freeform 398"/>
                  <p:cNvSpPr>
                    <a:spLocks/>
                  </p:cNvSpPr>
                  <p:nvPr/>
                </p:nvSpPr>
                <p:spPr bwMode="auto">
                  <a:xfrm>
                    <a:off x="4741" y="4108"/>
                    <a:ext cx="47" cy="4"/>
                  </a:xfrm>
                  <a:custGeom>
                    <a:avLst/>
                    <a:gdLst>
                      <a:gd name="T0" fmla="*/ 46 w 47"/>
                      <a:gd name="T1" fmla="*/ 1 h 4"/>
                      <a:gd name="T2" fmla="*/ 12 w 47"/>
                      <a:gd name="T3" fmla="*/ 1 h 4"/>
                      <a:gd name="T4" fmla="*/ 12 w 47"/>
                      <a:gd name="T5" fmla="*/ 0 h 4"/>
                      <a:gd name="T6" fmla="*/ 0 w 47"/>
                      <a:gd name="T7" fmla="*/ 0 h 4"/>
                      <a:gd name="T8" fmla="*/ 0 w 47"/>
                      <a:gd name="T9" fmla="*/ 3 h 4"/>
                      <a:gd name="T10" fmla="*/ 12 w 47"/>
                      <a:gd name="T11" fmla="*/ 3 h 4"/>
                      <a:gd name="T12" fmla="*/ 12 w 47"/>
                      <a:gd name="T13" fmla="*/ 2 h 4"/>
                      <a:gd name="T14" fmla="*/ 46 w 47"/>
                      <a:gd name="T15" fmla="*/ 2 h 4"/>
                      <a:gd name="T16" fmla="*/ 46 w 47"/>
                      <a:gd name="T17" fmla="*/ 1 h 4"/>
                      <a:gd name="T18" fmla="*/ 46 w 47"/>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
                      <a:gd name="T32" fmla="*/ 47 w 4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
                        <a:moveTo>
                          <a:pt x="46" y="1"/>
                        </a:moveTo>
                        <a:lnTo>
                          <a:pt x="12" y="1"/>
                        </a:lnTo>
                        <a:lnTo>
                          <a:pt x="12" y="0"/>
                        </a:lnTo>
                        <a:lnTo>
                          <a:pt x="0" y="0"/>
                        </a:lnTo>
                        <a:lnTo>
                          <a:pt x="0" y="3"/>
                        </a:lnTo>
                        <a:lnTo>
                          <a:pt x="12" y="3"/>
                        </a:lnTo>
                        <a:lnTo>
                          <a:pt x="12" y="2"/>
                        </a:lnTo>
                        <a:lnTo>
                          <a:pt x="46" y="2"/>
                        </a:lnTo>
                        <a:lnTo>
                          <a:pt x="46" y="1"/>
                        </a:lnTo>
                      </a:path>
                    </a:pathLst>
                  </a:custGeom>
                  <a:solidFill>
                    <a:srgbClr val="000000"/>
                  </a:solidFill>
                  <a:ln w="9207">
                    <a:solidFill>
                      <a:srgbClr val="727272"/>
                    </a:solidFill>
                    <a:round/>
                    <a:headEnd/>
                    <a:tailEnd/>
                  </a:ln>
                </p:spPr>
                <p:txBody>
                  <a:bodyPr/>
                  <a:lstStyle/>
                  <a:p>
                    <a:endParaRPr lang="zh-CN" altLang="en-US" sz="1400">
                      <a:latin typeface="微软雅黑" pitchFamily="34" charset="-122"/>
                      <a:ea typeface="微软雅黑" pitchFamily="34" charset="-122"/>
                    </a:endParaRPr>
                  </a:p>
                </p:txBody>
              </p:sp>
              <p:sp>
                <p:nvSpPr>
                  <p:cNvPr id="333" name="Freeform 399"/>
                  <p:cNvSpPr>
                    <a:spLocks/>
                  </p:cNvSpPr>
                  <p:nvPr/>
                </p:nvSpPr>
                <p:spPr bwMode="auto">
                  <a:xfrm>
                    <a:off x="4593" y="4144"/>
                    <a:ext cx="234" cy="7"/>
                  </a:xfrm>
                  <a:custGeom>
                    <a:avLst/>
                    <a:gdLst>
                      <a:gd name="T0" fmla="*/ 1 w 234"/>
                      <a:gd name="T1" fmla="*/ 0 h 7"/>
                      <a:gd name="T2" fmla="*/ 233 w 234"/>
                      <a:gd name="T3" fmla="*/ 2 h 7"/>
                      <a:gd name="T4" fmla="*/ 233 w 234"/>
                      <a:gd name="T5" fmla="*/ 6 h 7"/>
                      <a:gd name="T6" fmla="*/ 0 w 234"/>
                      <a:gd name="T7" fmla="*/ 6 h 7"/>
                      <a:gd name="T8" fmla="*/ 0 w 234"/>
                      <a:gd name="T9" fmla="*/ 2 h 7"/>
                      <a:gd name="T10" fmla="*/ 1 w 234"/>
                      <a:gd name="T11" fmla="*/ 0 h 7"/>
                      <a:gd name="T12" fmla="*/ 1 w 234"/>
                      <a:gd name="T13" fmla="*/ 0 h 7"/>
                      <a:gd name="T14" fmla="*/ 0 60000 65536"/>
                      <a:gd name="T15" fmla="*/ 0 60000 65536"/>
                      <a:gd name="T16" fmla="*/ 0 60000 65536"/>
                      <a:gd name="T17" fmla="*/ 0 60000 65536"/>
                      <a:gd name="T18" fmla="*/ 0 60000 65536"/>
                      <a:gd name="T19" fmla="*/ 0 60000 65536"/>
                      <a:gd name="T20" fmla="*/ 0 60000 65536"/>
                      <a:gd name="T21" fmla="*/ 0 w 234"/>
                      <a:gd name="T22" fmla="*/ 0 h 7"/>
                      <a:gd name="T23" fmla="*/ 234 w 23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7">
                        <a:moveTo>
                          <a:pt x="1" y="0"/>
                        </a:moveTo>
                        <a:lnTo>
                          <a:pt x="233" y="2"/>
                        </a:lnTo>
                        <a:lnTo>
                          <a:pt x="233" y="6"/>
                        </a:lnTo>
                        <a:lnTo>
                          <a:pt x="0" y="6"/>
                        </a:lnTo>
                        <a:lnTo>
                          <a:pt x="0" y="2"/>
                        </a:lnTo>
                        <a:lnTo>
                          <a:pt x="1" y="0"/>
                        </a:lnTo>
                      </a:path>
                    </a:pathLst>
                  </a:custGeom>
                  <a:solidFill>
                    <a:srgbClr val="5F5F5F"/>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34" name="Freeform 400"/>
                  <p:cNvSpPr>
                    <a:spLocks/>
                  </p:cNvSpPr>
                  <p:nvPr/>
                </p:nvSpPr>
                <p:spPr bwMode="auto">
                  <a:xfrm>
                    <a:off x="4593" y="4121"/>
                    <a:ext cx="234" cy="26"/>
                  </a:xfrm>
                  <a:custGeom>
                    <a:avLst/>
                    <a:gdLst>
                      <a:gd name="T0" fmla="*/ 7 w 234"/>
                      <a:gd name="T1" fmla="*/ 0 h 26"/>
                      <a:gd name="T2" fmla="*/ 0 w 234"/>
                      <a:gd name="T3" fmla="*/ 25 h 26"/>
                      <a:gd name="T4" fmla="*/ 233 w 234"/>
                      <a:gd name="T5" fmla="*/ 25 h 26"/>
                      <a:gd name="T6" fmla="*/ 222 w 234"/>
                      <a:gd name="T7" fmla="*/ 0 h 26"/>
                      <a:gd name="T8" fmla="*/ 7 w 234"/>
                      <a:gd name="T9" fmla="*/ 0 h 26"/>
                      <a:gd name="T10" fmla="*/ 7 w 234"/>
                      <a:gd name="T11" fmla="*/ 0 h 26"/>
                      <a:gd name="T12" fmla="*/ 0 60000 65536"/>
                      <a:gd name="T13" fmla="*/ 0 60000 65536"/>
                      <a:gd name="T14" fmla="*/ 0 60000 65536"/>
                      <a:gd name="T15" fmla="*/ 0 60000 65536"/>
                      <a:gd name="T16" fmla="*/ 0 60000 65536"/>
                      <a:gd name="T17" fmla="*/ 0 60000 65536"/>
                      <a:gd name="T18" fmla="*/ 0 w 234"/>
                      <a:gd name="T19" fmla="*/ 0 h 26"/>
                      <a:gd name="T20" fmla="*/ 234 w 23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34" h="26">
                        <a:moveTo>
                          <a:pt x="7" y="0"/>
                        </a:moveTo>
                        <a:lnTo>
                          <a:pt x="0" y="25"/>
                        </a:lnTo>
                        <a:lnTo>
                          <a:pt x="233" y="25"/>
                        </a:lnTo>
                        <a:lnTo>
                          <a:pt x="222" y="0"/>
                        </a:lnTo>
                        <a:lnTo>
                          <a:pt x="7" y="0"/>
                        </a:lnTo>
                      </a:path>
                    </a:pathLst>
                  </a:custGeom>
                  <a:solidFill>
                    <a:srgbClr val="C0C0C0"/>
                  </a:solidFill>
                  <a:ln w="9207">
                    <a:solidFill>
                      <a:srgbClr val="727272"/>
                    </a:solidFill>
                    <a:round/>
                    <a:headEnd/>
                    <a:tailEnd/>
                  </a:ln>
                </p:spPr>
                <p:txBody>
                  <a:bodyPr/>
                  <a:lstStyle/>
                  <a:p>
                    <a:endParaRPr lang="zh-CN" altLang="en-US" sz="1400">
                      <a:latin typeface="微软雅黑" pitchFamily="34" charset="-122"/>
                      <a:ea typeface="微软雅黑" pitchFamily="34" charset="-122"/>
                    </a:endParaRPr>
                  </a:p>
                </p:txBody>
              </p:sp>
              <p:sp>
                <p:nvSpPr>
                  <p:cNvPr id="335" name="Freeform 401"/>
                  <p:cNvSpPr>
                    <a:spLocks/>
                  </p:cNvSpPr>
                  <p:nvPr/>
                </p:nvSpPr>
                <p:spPr bwMode="auto">
                  <a:xfrm>
                    <a:off x="4775" y="4124"/>
                    <a:ext cx="41" cy="20"/>
                  </a:xfrm>
                  <a:custGeom>
                    <a:avLst/>
                    <a:gdLst>
                      <a:gd name="T0" fmla="*/ 0 w 41"/>
                      <a:gd name="T1" fmla="*/ 0 h 20"/>
                      <a:gd name="T2" fmla="*/ 4 w 41"/>
                      <a:gd name="T3" fmla="*/ 19 h 20"/>
                      <a:gd name="T4" fmla="*/ 40 w 41"/>
                      <a:gd name="T5" fmla="*/ 19 h 20"/>
                      <a:gd name="T6" fmla="*/ 32 w 41"/>
                      <a:gd name="T7" fmla="*/ 0 h 20"/>
                      <a:gd name="T8" fmla="*/ 0 w 41"/>
                      <a:gd name="T9" fmla="*/ 0 h 20"/>
                      <a:gd name="T10" fmla="*/ 0 w 41"/>
                      <a:gd name="T11" fmla="*/ 0 h 20"/>
                      <a:gd name="T12" fmla="*/ 0 60000 65536"/>
                      <a:gd name="T13" fmla="*/ 0 60000 65536"/>
                      <a:gd name="T14" fmla="*/ 0 60000 65536"/>
                      <a:gd name="T15" fmla="*/ 0 60000 65536"/>
                      <a:gd name="T16" fmla="*/ 0 60000 65536"/>
                      <a:gd name="T17" fmla="*/ 0 60000 65536"/>
                      <a:gd name="T18" fmla="*/ 0 w 41"/>
                      <a:gd name="T19" fmla="*/ 0 h 20"/>
                      <a:gd name="T20" fmla="*/ 41 w 41"/>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41" h="20">
                        <a:moveTo>
                          <a:pt x="0" y="0"/>
                        </a:moveTo>
                        <a:lnTo>
                          <a:pt x="4" y="19"/>
                        </a:lnTo>
                        <a:lnTo>
                          <a:pt x="40" y="19"/>
                        </a:lnTo>
                        <a:lnTo>
                          <a:pt x="32" y="0"/>
                        </a:lnTo>
                        <a:lnTo>
                          <a:pt x="0"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36" name="Freeform 402"/>
                  <p:cNvSpPr>
                    <a:spLocks/>
                  </p:cNvSpPr>
                  <p:nvPr/>
                </p:nvSpPr>
                <p:spPr bwMode="auto">
                  <a:xfrm>
                    <a:off x="4742" y="4124"/>
                    <a:ext cx="32" cy="20"/>
                  </a:xfrm>
                  <a:custGeom>
                    <a:avLst/>
                    <a:gdLst>
                      <a:gd name="T0" fmla="*/ 0 w 32"/>
                      <a:gd name="T1" fmla="*/ 0 h 20"/>
                      <a:gd name="T2" fmla="*/ 1 w 32"/>
                      <a:gd name="T3" fmla="*/ 12 h 20"/>
                      <a:gd name="T4" fmla="*/ 7 w 32"/>
                      <a:gd name="T5" fmla="*/ 12 h 20"/>
                      <a:gd name="T6" fmla="*/ 7 w 32"/>
                      <a:gd name="T7" fmla="*/ 13 h 20"/>
                      <a:gd name="T8" fmla="*/ 1 w 32"/>
                      <a:gd name="T9" fmla="*/ 13 h 20"/>
                      <a:gd name="T10" fmla="*/ 2 w 32"/>
                      <a:gd name="T11" fmla="*/ 19 h 20"/>
                      <a:gd name="T12" fmla="*/ 31 w 32"/>
                      <a:gd name="T13" fmla="*/ 19 h 20"/>
                      <a:gd name="T14" fmla="*/ 29 w 32"/>
                      <a:gd name="T15" fmla="*/ 13 h 20"/>
                      <a:gd name="T16" fmla="*/ 24 w 32"/>
                      <a:gd name="T17" fmla="*/ 13 h 20"/>
                      <a:gd name="T18" fmla="*/ 23 w 32"/>
                      <a:gd name="T19" fmla="*/ 12 h 20"/>
                      <a:gd name="T20" fmla="*/ 29 w 32"/>
                      <a:gd name="T21" fmla="*/ 12 h 20"/>
                      <a:gd name="T22" fmla="*/ 26 w 32"/>
                      <a:gd name="T23" fmla="*/ 0 h 20"/>
                      <a:gd name="T24" fmla="*/ 0 w 32"/>
                      <a:gd name="T25" fmla="*/ 0 h 20"/>
                      <a:gd name="T26" fmla="*/ 0 w 32"/>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20"/>
                      <a:gd name="T44" fmla="*/ 32 w 32"/>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20">
                        <a:moveTo>
                          <a:pt x="0" y="0"/>
                        </a:moveTo>
                        <a:lnTo>
                          <a:pt x="1" y="12"/>
                        </a:lnTo>
                        <a:lnTo>
                          <a:pt x="7" y="12"/>
                        </a:lnTo>
                        <a:lnTo>
                          <a:pt x="7" y="13"/>
                        </a:lnTo>
                        <a:lnTo>
                          <a:pt x="1" y="13"/>
                        </a:lnTo>
                        <a:lnTo>
                          <a:pt x="2" y="19"/>
                        </a:lnTo>
                        <a:lnTo>
                          <a:pt x="31" y="19"/>
                        </a:lnTo>
                        <a:lnTo>
                          <a:pt x="29" y="13"/>
                        </a:lnTo>
                        <a:lnTo>
                          <a:pt x="24" y="13"/>
                        </a:lnTo>
                        <a:lnTo>
                          <a:pt x="23" y="12"/>
                        </a:lnTo>
                        <a:lnTo>
                          <a:pt x="29" y="12"/>
                        </a:lnTo>
                        <a:lnTo>
                          <a:pt x="26" y="0"/>
                        </a:lnTo>
                        <a:lnTo>
                          <a:pt x="0"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37" name="Freeform 403"/>
                  <p:cNvSpPr>
                    <a:spLocks/>
                  </p:cNvSpPr>
                  <p:nvPr/>
                </p:nvSpPr>
                <p:spPr bwMode="auto">
                  <a:xfrm>
                    <a:off x="4601" y="4124"/>
                    <a:ext cx="134" cy="20"/>
                  </a:xfrm>
                  <a:custGeom>
                    <a:avLst/>
                    <a:gdLst>
                      <a:gd name="T0" fmla="*/ 5 w 134"/>
                      <a:gd name="T1" fmla="*/ 0 h 20"/>
                      <a:gd name="T2" fmla="*/ 5 w 134"/>
                      <a:gd name="T3" fmla="*/ 4 h 20"/>
                      <a:gd name="T4" fmla="*/ 9 w 134"/>
                      <a:gd name="T5" fmla="*/ 4 h 20"/>
                      <a:gd name="T6" fmla="*/ 8 w 134"/>
                      <a:gd name="T7" fmla="*/ 8 h 20"/>
                      <a:gd name="T8" fmla="*/ 2 w 134"/>
                      <a:gd name="T9" fmla="*/ 8 h 20"/>
                      <a:gd name="T10" fmla="*/ 0 w 134"/>
                      <a:gd name="T11" fmla="*/ 16 h 20"/>
                      <a:gd name="T12" fmla="*/ 8 w 134"/>
                      <a:gd name="T13" fmla="*/ 16 h 20"/>
                      <a:gd name="T14" fmla="*/ 8 w 134"/>
                      <a:gd name="T15" fmla="*/ 19 h 20"/>
                      <a:gd name="T16" fmla="*/ 105 w 134"/>
                      <a:gd name="T17" fmla="*/ 19 h 20"/>
                      <a:gd name="T18" fmla="*/ 105 w 134"/>
                      <a:gd name="T19" fmla="*/ 17 h 20"/>
                      <a:gd name="T20" fmla="*/ 123 w 134"/>
                      <a:gd name="T21" fmla="*/ 17 h 20"/>
                      <a:gd name="T22" fmla="*/ 124 w 134"/>
                      <a:gd name="T23" fmla="*/ 14 h 20"/>
                      <a:gd name="T24" fmla="*/ 129 w 134"/>
                      <a:gd name="T25" fmla="*/ 15 h 20"/>
                      <a:gd name="T26" fmla="*/ 129 w 134"/>
                      <a:gd name="T27" fmla="*/ 8 h 20"/>
                      <a:gd name="T28" fmla="*/ 133 w 134"/>
                      <a:gd name="T29" fmla="*/ 8 h 20"/>
                      <a:gd name="T30" fmla="*/ 133 w 134"/>
                      <a:gd name="T31" fmla="*/ 0 h 20"/>
                      <a:gd name="T32" fmla="*/ 5 w 134"/>
                      <a:gd name="T33" fmla="*/ 0 h 20"/>
                      <a:gd name="T34" fmla="*/ 5 w 134"/>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20"/>
                      <a:gd name="T56" fmla="*/ 134 w 134"/>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20">
                        <a:moveTo>
                          <a:pt x="5" y="0"/>
                        </a:moveTo>
                        <a:lnTo>
                          <a:pt x="5" y="4"/>
                        </a:lnTo>
                        <a:lnTo>
                          <a:pt x="9" y="4"/>
                        </a:lnTo>
                        <a:lnTo>
                          <a:pt x="8" y="8"/>
                        </a:lnTo>
                        <a:lnTo>
                          <a:pt x="2" y="8"/>
                        </a:lnTo>
                        <a:lnTo>
                          <a:pt x="0" y="16"/>
                        </a:lnTo>
                        <a:lnTo>
                          <a:pt x="8" y="16"/>
                        </a:lnTo>
                        <a:lnTo>
                          <a:pt x="8" y="19"/>
                        </a:lnTo>
                        <a:lnTo>
                          <a:pt x="105" y="19"/>
                        </a:lnTo>
                        <a:lnTo>
                          <a:pt x="105" y="17"/>
                        </a:lnTo>
                        <a:lnTo>
                          <a:pt x="123" y="17"/>
                        </a:lnTo>
                        <a:lnTo>
                          <a:pt x="124" y="14"/>
                        </a:lnTo>
                        <a:lnTo>
                          <a:pt x="129" y="15"/>
                        </a:lnTo>
                        <a:lnTo>
                          <a:pt x="129" y="8"/>
                        </a:lnTo>
                        <a:lnTo>
                          <a:pt x="133" y="8"/>
                        </a:lnTo>
                        <a:lnTo>
                          <a:pt x="133" y="0"/>
                        </a:lnTo>
                        <a:lnTo>
                          <a:pt x="5"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38" name="Freeform 404"/>
                  <p:cNvSpPr>
                    <a:spLocks/>
                  </p:cNvSpPr>
                  <p:nvPr/>
                </p:nvSpPr>
                <p:spPr bwMode="auto">
                  <a:xfrm>
                    <a:off x="4654" y="4061"/>
                    <a:ext cx="104" cy="25"/>
                  </a:xfrm>
                  <a:custGeom>
                    <a:avLst/>
                    <a:gdLst>
                      <a:gd name="T0" fmla="*/ 21 w 104"/>
                      <a:gd name="T1" fmla="*/ 0 h 25"/>
                      <a:gd name="T2" fmla="*/ 84 w 104"/>
                      <a:gd name="T3" fmla="*/ 0 h 25"/>
                      <a:gd name="T4" fmla="*/ 98 w 104"/>
                      <a:gd name="T5" fmla="*/ 2 h 25"/>
                      <a:gd name="T6" fmla="*/ 103 w 104"/>
                      <a:gd name="T7" fmla="*/ 24 h 25"/>
                      <a:gd name="T8" fmla="*/ 102 w 104"/>
                      <a:gd name="T9" fmla="*/ 24 h 25"/>
                      <a:gd name="T10" fmla="*/ 2 w 104"/>
                      <a:gd name="T11" fmla="*/ 24 h 25"/>
                      <a:gd name="T12" fmla="*/ 0 w 104"/>
                      <a:gd name="T13" fmla="*/ 24 h 25"/>
                      <a:gd name="T14" fmla="*/ 5 w 104"/>
                      <a:gd name="T15" fmla="*/ 2 h 25"/>
                      <a:gd name="T16" fmla="*/ 21 w 104"/>
                      <a:gd name="T17" fmla="*/ 0 h 25"/>
                      <a:gd name="T18" fmla="*/ 21 w 10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25"/>
                      <a:gd name="T32" fmla="*/ 104 w 104"/>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25">
                        <a:moveTo>
                          <a:pt x="21" y="0"/>
                        </a:moveTo>
                        <a:lnTo>
                          <a:pt x="84" y="0"/>
                        </a:lnTo>
                        <a:lnTo>
                          <a:pt x="98" y="2"/>
                        </a:lnTo>
                        <a:lnTo>
                          <a:pt x="103" y="24"/>
                        </a:lnTo>
                        <a:lnTo>
                          <a:pt x="102" y="24"/>
                        </a:lnTo>
                        <a:lnTo>
                          <a:pt x="2" y="24"/>
                        </a:lnTo>
                        <a:lnTo>
                          <a:pt x="0" y="24"/>
                        </a:lnTo>
                        <a:lnTo>
                          <a:pt x="5" y="2"/>
                        </a:lnTo>
                        <a:lnTo>
                          <a:pt x="21" y="0"/>
                        </a:lnTo>
                      </a:path>
                    </a:pathLst>
                  </a:custGeom>
                  <a:solidFill>
                    <a:srgbClr val="C0C0C0"/>
                  </a:solidFill>
                  <a:ln w="9207">
                    <a:solidFill>
                      <a:srgbClr val="C0C0C0"/>
                    </a:solidFill>
                    <a:round/>
                    <a:headEnd/>
                    <a:tailEnd/>
                  </a:ln>
                </p:spPr>
                <p:txBody>
                  <a:bodyPr/>
                  <a:lstStyle/>
                  <a:p>
                    <a:endParaRPr lang="zh-CN" altLang="en-US" sz="1400">
                      <a:latin typeface="微软雅黑" pitchFamily="34" charset="-122"/>
                      <a:ea typeface="微软雅黑" pitchFamily="34" charset="-122"/>
                    </a:endParaRPr>
                  </a:p>
                </p:txBody>
              </p:sp>
              <p:sp>
                <p:nvSpPr>
                  <p:cNvPr id="339" name="Freeform 405"/>
                  <p:cNvSpPr>
                    <a:spLocks/>
                  </p:cNvSpPr>
                  <p:nvPr/>
                </p:nvSpPr>
                <p:spPr bwMode="auto">
                  <a:xfrm>
                    <a:off x="4669" y="4043"/>
                    <a:ext cx="71" cy="40"/>
                  </a:xfrm>
                  <a:custGeom>
                    <a:avLst/>
                    <a:gdLst>
                      <a:gd name="T0" fmla="*/ 68 w 71"/>
                      <a:gd name="T1" fmla="*/ 18 h 40"/>
                      <a:gd name="T2" fmla="*/ 64 w 71"/>
                      <a:gd name="T3" fmla="*/ 15 h 40"/>
                      <a:gd name="T4" fmla="*/ 60 w 71"/>
                      <a:gd name="T5" fmla="*/ 11 h 40"/>
                      <a:gd name="T6" fmla="*/ 56 w 71"/>
                      <a:gd name="T7" fmla="*/ 8 h 40"/>
                      <a:gd name="T8" fmla="*/ 52 w 71"/>
                      <a:gd name="T9" fmla="*/ 5 h 40"/>
                      <a:gd name="T10" fmla="*/ 47 w 71"/>
                      <a:gd name="T11" fmla="*/ 4 h 40"/>
                      <a:gd name="T12" fmla="*/ 43 w 71"/>
                      <a:gd name="T13" fmla="*/ 2 h 40"/>
                      <a:gd name="T14" fmla="*/ 39 w 71"/>
                      <a:gd name="T15" fmla="*/ 1 h 40"/>
                      <a:gd name="T16" fmla="*/ 36 w 71"/>
                      <a:gd name="T17" fmla="*/ 0 h 40"/>
                      <a:gd name="T18" fmla="*/ 29 w 71"/>
                      <a:gd name="T19" fmla="*/ 1 h 40"/>
                      <a:gd name="T20" fmla="*/ 26 w 71"/>
                      <a:gd name="T21" fmla="*/ 2 h 40"/>
                      <a:gd name="T22" fmla="*/ 22 w 71"/>
                      <a:gd name="T23" fmla="*/ 4 h 40"/>
                      <a:gd name="T24" fmla="*/ 18 w 71"/>
                      <a:gd name="T25" fmla="*/ 5 h 40"/>
                      <a:gd name="T26" fmla="*/ 14 w 71"/>
                      <a:gd name="T27" fmla="*/ 9 h 40"/>
                      <a:gd name="T28" fmla="*/ 10 w 71"/>
                      <a:gd name="T29" fmla="*/ 12 h 40"/>
                      <a:gd name="T30" fmla="*/ 6 w 71"/>
                      <a:gd name="T31" fmla="*/ 16 h 40"/>
                      <a:gd name="T32" fmla="*/ 4 w 71"/>
                      <a:gd name="T33" fmla="*/ 19 h 40"/>
                      <a:gd name="T34" fmla="*/ 0 w 71"/>
                      <a:gd name="T35" fmla="*/ 25 h 40"/>
                      <a:gd name="T36" fmla="*/ 1 w 71"/>
                      <a:gd name="T37" fmla="*/ 28 h 40"/>
                      <a:gd name="T38" fmla="*/ 4 w 71"/>
                      <a:gd name="T39" fmla="*/ 32 h 40"/>
                      <a:gd name="T40" fmla="*/ 8 w 71"/>
                      <a:gd name="T41" fmla="*/ 34 h 40"/>
                      <a:gd name="T42" fmla="*/ 13 w 71"/>
                      <a:gd name="T43" fmla="*/ 37 h 40"/>
                      <a:gd name="T44" fmla="*/ 20 w 71"/>
                      <a:gd name="T45" fmla="*/ 38 h 40"/>
                      <a:gd name="T46" fmla="*/ 28 w 71"/>
                      <a:gd name="T47" fmla="*/ 39 h 40"/>
                      <a:gd name="T48" fmla="*/ 36 w 71"/>
                      <a:gd name="T49" fmla="*/ 39 h 40"/>
                      <a:gd name="T50" fmla="*/ 43 w 71"/>
                      <a:gd name="T51" fmla="*/ 39 h 40"/>
                      <a:gd name="T52" fmla="*/ 50 w 71"/>
                      <a:gd name="T53" fmla="*/ 38 h 40"/>
                      <a:gd name="T54" fmla="*/ 56 w 71"/>
                      <a:gd name="T55" fmla="*/ 36 h 40"/>
                      <a:gd name="T56" fmla="*/ 62 w 71"/>
                      <a:gd name="T57" fmla="*/ 34 h 40"/>
                      <a:gd name="T58" fmla="*/ 66 w 71"/>
                      <a:gd name="T59" fmla="*/ 31 h 40"/>
                      <a:gd name="T60" fmla="*/ 69 w 71"/>
                      <a:gd name="T61" fmla="*/ 27 h 40"/>
                      <a:gd name="T62" fmla="*/ 70 w 71"/>
                      <a:gd name="T63" fmla="*/ 23 h 40"/>
                      <a:gd name="T64" fmla="*/ 68 w 71"/>
                      <a:gd name="T65" fmla="*/ 18 h 40"/>
                      <a:gd name="T66" fmla="*/ 68 w 71"/>
                      <a:gd name="T67" fmla="*/ 18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1"/>
                      <a:gd name="T103" fmla="*/ 0 h 40"/>
                      <a:gd name="T104" fmla="*/ 71 w 71"/>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1" h="40">
                        <a:moveTo>
                          <a:pt x="68" y="18"/>
                        </a:moveTo>
                        <a:lnTo>
                          <a:pt x="64" y="15"/>
                        </a:lnTo>
                        <a:lnTo>
                          <a:pt x="60" y="11"/>
                        </a:lnTo>
                        <a:lnTo>
                          <a:pt x="56" y="8"/>
                        </a:lnTo>
                        <a:lnTo>
                          <a:pt x="52" y="5"/>
                        </a:lnTo>
                        <a:lnTo>
                          <a:pt x="47" y="4"/>
                        </a:lnTo>
                        <a:lnTo>
                          <a:pt x="43" y="2"/>
                        </a:lnTo>
                        <a:lnTo>
                          <a:pt x="39" y="1"/>
                        </a:lnTo>
                        <a:lnTo>
                          <a:pt x="36" y="0"/>
                        </a:lnTo>
                        <a:lnTo>
                          <a:pt x="29" y="1"/>
                        </a:lnTo>
                        <a:lnTo>
                          <a:pt x="26" y="2"/>
                        </a:lnTo>
                        <a:lnTo>
                          <a:pt x="22" y="4"/>
                        </a:lnTo>
                        <a:lnTo>
                          <a:pt x="18" y="5"/>
                        </a:lnTo>
                        <a:lnTo>
                          <a:pt x="14" y="9"/>
                        </a:lnTo>
                        <a:lnTo>
                          <a:pt x="10" y="12"/>
                        </a:lnTo>
                        <a:lnTo>
                          <a:pt x="6" y="16"/>
                        </a:lnTo>
                        <a:lnTo>
                          <a:pt x="4" y="19"/>
                        </a:lnTo>
                        <a:lnTo>
                          <a:pt x="0" y="25"/>
                        </a:lnTo>
                        <a:lnTo>
                          <a:pt x="1" y="28"/>
                        </a:lnTo>
                        <a:lnTo>
                          <a:pt x="4" y="32"/>
                        </a:lnTo>
                        <a:lnTo>
                          <a:pt x="8" y="34"/>
                        </a:lnTo>
                        <a:lnTo>
                          <a:pt x="13" y="37"/>
                        </a:lnTo>
                        <a:lnTo>
                          <a:pt x="20" y="38"/>
                        </a:lnTo>
                        <a:lnTo>
                          <a:pt x="28" y="39"/>
                        </a:lnTo>
                        <a:lnTo>
                          <a:pt x="36" y="39"/>
                        </a:lnTo>
                        <a:lnTo>
                          <a:pt x="43" y="39"/>
                        </a:lnTo>
                        <a:lnTo>
                          <a:pt x="50" y="38"/>
                        </a:lnTo>
                        <a:lnTo>
                          <a:pt x="56" y="36"/>
                        </a:lnTo>
                        <a:lnTo>
                          <a:pt x="62" y="34"/>
                        </a:lnTo>
                        <a:lnTo>
                          <a:pt x="66" y="31"/>
                        </a:lnTo>
                        <a:lnTo>
                          <a:pt x="69" y="27"/>
                        </a:lnTo>
                        <a:lnTo>
                          <a:pt x="70" y="23"/>
                        </a:lnTo>
                        <a:lnTo>
                          <a:pt x="68" y="18"/>
                        </a:lnTo>
                      </a:path>
                    </a:pathLst>
                  </a:custGeom>
                  <a:solidFill>
                    <a:srgbClr val="E1E1E1"/>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40" name="Freeform 406"/>
                  <p:cNvSpPr>
                    <a:spLocks/>
                  </p:cNvSpPr>
                  <p:nvPr/>
                </p:nvSpPr>
                <p:spPr bwMode="auto">
                  <a:xfrm>
                    <a:off x="4666" y="4033"/>
                    <a:ext cx="76" cy="29"/>
                  </a:xfrm>
                  <a:custGeom>
                    <a:avLst/>
                    <a:gdLst>
                      <a:gd name="T0" fmla="*/ 74 w 76"/>
                      <a:gd name="T1" fmla="*/ 13 h 29"/>
                      <a:gd name="T2" fmla="*/ 69 w 76"/>
                      <a:gd name="T3" fmla="*/ 17 h 29"/>
                      <a:gd name="T4" fmla="*/ 65 w 76"/>
                      <a:gd name="T5" fmla="*/ 20 h 29"/>
                      <a:gd name="T6" fmla="*/ 61 w 76"/>
                      <a:gd name="T7" fmla="*/ 23 h 29"/>
                      <a:gd name="T8" fmla="*/ 57 w 76"/>
                      <a:gd name="T9" fmla="*/ 25 h 29"/>
                      <a:gd name="T10" fmla="*/ 51 w 76"/>
                      <a:gd name="T11" fmla="*/ 27 h 29"/>
                      <a:gd name="T12" fmla="*/ 47 w 76"/>
                      <a:gd name="T13" fmla="*/ 28 h 29"/>
                      <a:gd name="T14" fmla="*/ 42 w 76"/>
                      <a:gd name="T15" fmla="*/ 28 h 29"/>
                      <a:gd name="T16" fmla="*/ 39 w 76"/>
                      <a:gd name="T17" fmla="*/ 28 h 29"/>
                      <a:gd name="T18" fmla="*/ 32 w 76"/>
                      <a:gd name="T19" fmla="*/ 28 h 29"/>
                      <a:gd name="T20" fmla="*/ 29 w 76"/>
                      <a:gd name="T21" fmla="*/ 27 h 29"/>
                      <a:gd name="T22" fmla="*/ 23 w 76"/>
                      <a:gd name="T23" fmla="*/ 26 h 29"/>
                      <a:gd name="T24" fmla="*/ 19 w 76"/>
                      <a:gd name="T25" fmla="*/ 24 h 29"/>
                      <a:gd name="T26" fmla="*/ 14 w 76"/>
                      <a:gd name="T27" fmla="*/ 22 h 29"/>
                      <a:gd name="T28" fmla="*/ 10 w 76"/>
                      <a:gd name="T29" fmla="*/ 20 h 29"/>
                      <a:gd name="T30" fmla="*/ 6 w 76"/>
                      <a:gd name="T31" fmla="*/ 16 h 29"/>
                      <a:gd name="T32" fmla="*/ 3 w 76"/>
                      <a:gd name="T33" fmla="*/ 13 h 29"/>
                      <a:gd name="T34" fmla="*/ 0 w 76"/>
                      <a:gd name="T35" fmla="*/ 11 h 29"/>
                      <a:gd name="T36" fmla="*/ 0 w 76"/>
                      <a:gd name="T37" fmla="*/ 7 h 29"/>
                      <a:gd name="T38" fmla="*/ 3 w 76"/>
                      <a:gd name="T39" fmla="*/ 6 h 29"/>
                      <a:gd name="T40" fmla="*/ 8 w 76"/>
                      <a:gd name="T41" fmla="*/ 3 h 29"/>
                      <a:gd name="T42" fmla="*/ 13 w 76"/>
                      <a:gd name="T43" fmla="*/ 3 h 29"/>
                      <a:gd name="T44" fmla="*/ 21 w 76"/>
                      <a:gd name="T45" fmla="*/ 1 h 29"/>
                      <a:gd name="T46" fmla="*/ 29 w 76"/>
                      <a:gd name="T47" fmla="*/ 1 h 29"/>
                      <a:gd name="T48" fmla="*/ 39 w 76"/>
                      <a:gd name="T49" fmla="*/ 0 h 29"/>
                      <a:gd name="T50" fmla="*/ 46 w 76"/>
                      <a:gd name="T51" fmla="*/ 1 h 29"/>
                      <a:gd name="T52" fmla="*/ 54 w 76"/>
                      <a:gd name="T53" fmla="*/ 1 h 29"/>
                      <a:gd name="T54" fmla="*/ 61 w 76"/>
                      <a:gd name="T55" fmla="*/ 3 h 29"/>
                      <a:gd name="T56" fmla="*/ 68 w 76"/>
                      <a:gd name="T57" fmla="*/ 4 h 29"/>
                      <a:gd name="T58" fmla="*/ 72 w 76"/>
                      <a:gd name="T59" fmla="*/ 6 h 29"/>
                      <a:gd name="T60" fmla="*/ 75 w 76"/>
                      <a:gd name="T61" fmla="*/ 8 h 29"/>
                      <a:gd name="T62" fmla="*/ 75 w 76"/>
                      <a:gd name="T63" fmla="*/ 11 h 29"/>
                      <a:gd name="T64" fmla="*/ 74 w 76"/>
                      <a:gd name="T65" fmla="*/ 13 h 29"/>
                      <a:gd name="T66" fmla="*/ 74 w 76"/>
                      <a:gd name="T67" fmla="*/ 13 h 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29"/>
                      <a:gd name="T104" fmla="*/ 76 w 76"/>
                      <a:gd name="T105" fmla="*/ 29 h 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29">
                        <a:moveTo>
                          <a:pt x="74" y="13"/>
                        </a:moveTo>
                        <a:lnTo>
                          <a:pt x="69" y="17"/>
                        </a:lnTo>
                        <a:lnTo>
                          <a:pt x="65" y="20"/>
                        </a:lnTo>
                        <a:lnTo>
                          <a:pt x="61" y="23"/>
                        </a:lnTo>
                        <a:lnTo>
                          <a:pt x="57" y="25"/>
                        </a:lnTo>
                        <a:lnTo>
                          <a:pt x="51" y="27"/>
                        </a:lnTo>
                        <a:lnTo>
                          <a:pt x="47" y="28"/>
                        </a:lnTo>
                        <a:lnTo>
                          <a:pt x="42" y="28"/>
                        </a:lnTo>
                        <a:lnTo>
                          <a:pt x="39" y="28"/>
                        </a:lnTo>
                        <a:lnTo>
                          <a:pt x="32" y="28"/>
                        </a:lnTo>
                        <a:lnTo>
                          <a:pt x="29" y="27"/>
                        </a:lnTo>
                        <a:lnTo>
                          <a:pt x="23" y="26"/>
                        </a:lnTo>
                        <a:lnTo>
                          <a:pt x="19" y="24"/>
                        </a:lnTo>
                        <a:lnTo>
                          <a:pt x="14" y="22"/>
                        </a:lnTo>
                        <a:lnTo>
                          <a:pt x="10" y="20"/>
                        </a:lnTo>
                        <a:lnTo>
                          <a:pt x="6" y="16"/>
                        </a:lnTo>
                        <a:lnTo>
                          <a:pt x="3" y="13"/>
                        </a:lnTo>
                        <a:lnTo>
                          <a:pt x="0" y="11"/>
                        </a:lnTo>
                        <a:lnTo>
                          <a:pt x="0" y="7"/>
                        </a:lnTo>
                        <a:lnTo>
                          <a:pt x="3" y="6"/>
                        </a:lnTo>
                        <a:lnTo>
                          <a:pt x="8" y="3"/>
                        </a:lnTo>
                        <a:lnTo>
                          <a:pt x="13" y="3"/>
                        </a:lnTo>
                        <a:lnTo>
                          <a:pt x="21" y="1"/>
                        </a:lnTo>
                        <a:lnTo>
                          <a:pt x="29" y="1"/>
                        </a:lnTo>
                        <a:lnTo>
                          <a:pt x="39" y="0"/>
                        </a:lnTo>
                        <a:lnTo>
                          <a:pt x="46" y="1"/>
                        </a:lnTo>
                        <a:lnTo>
                          <a:pt x="54" y="1"/>
                        </a:lnTo>
                        <a:lnTo>
                          <a:pt x="61" y="3"/>
                        </a:lnTo>
                        <a:lnTo>
                          <a:pt x="68" y="4"/>
                        </a:lnTo>
                        <a:lnTo>
                          <a:pt x="72" y="6"/>
                        </a:lnTo>
                        <a:lnTo>
                          <a:pt x="75" y="8"/>
                        </a:lnTo>
                        <a:lnTo>
                          <a:pt x="75" y="11"/>
                        </a:lnTo>
                        <a:lnTo>
                          <a:pt x="74" y="13"/>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41" name="Freeform 407"/>
                  <p:cNvSpPr>
                    <a:spLocks/>
                  </p:cNvSpPr>
                  <p:nvPr/>
                </p:nvSpPr>
                <p:spPr bwMode="auto">
                  <a:xfrm>
                    <a:off x="4657" y="4064"/>
                    <a:ext cx="97" cy="21"/>
                  </a:xfrm>
                  <a:custGeom>
                    <a:avLst/>
                    <a:gdLst>
                      <a:gd name="T0" fmla="*/ 3 w 97"/>
                      <a:gd name="T1" fmla="*/ 0 h 21"/>
                      <a:gd name="T2" fmla="*/ 0 w 97"/>
                      <a:gd name="T3" fmla="*/ 20 h 21"/>
                      <a:gd name="T4" fmla="*/ 96 w 97"/>
                      <a:gd name="T5" fmla="*/ 20 h 21"/>
                      <a:gd name="T6" fmla="*/ 96 w 97"/>
                      <a:gd name="T7" fmla="*/ 18 h 21"/>
                      <a:gd name="T8" fmla="*/ 2 w 97"/>
                      <a:gd name="T9" fmla="*/ 18 h 21"/>
                      <a:gd name="T10" fmla="*/ 3 w 97"/>
                      <a:gd name="T11" fmla="*/ 1 h 21"/>
                      <a:gd name="T12" fmla="*/ 3 w 97"/>
                      <a:gd name="T13" fmla="*/ 0 h 21"/>
                      <a:gd name="T14" fmla="*/ 3 w 97"/>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21"/>
                      <a:gd name="T26" fmla="*/ 97 w 97"/>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21">
                        <a:moveTo>
                          <a:pt x="3" y="0"/>
                        </a:moveTo>
                        <a:lnTo>
                          <a:pt x="0" y="20"/>
                        </a:lnTo>
                        <a:lnTo>
                          <a:pt x="96" y="20"/>
                        </a:lnTo>
                        <a:lnTo>
                          <a:pt x="96" y="18"/>
                        </a:lnTo>
                        <a:lnTo>
                          <a:pt x="2" y="18"/>
                        </a:lnTo>
                        <a:lnTo>
                          <a:pt x="3" y="1"/>
                        </a:lnTo>
                        <a:lnTo>
                          <a:pt x="3"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42" name="Freeform 408"/>
                  <p:cNvSpPr>
                    <a:spLocks/>
                  </p:cNvSpPr>
                  <p:nvPr/>
                </p:nvSpPr>
                <p:spPr bwMode="auto">
                  <a:xfrm>
                    <a:off x="4632" y="3960"/>
                    <a:ext cx="146" cy="94"/>
                  </a:xfrm>
                  <a:custGeom>
                    <a:avLst/>
                    <a:gdLst>
                      <a:gd name="T0" fmla="*/ 0 w 146"/>
                      <a:gd name="T1" fmla="*/ 90 h 94"/>
                      <a:gd name="T2" fmla="*/ 0 w 146"/>
                      <a:gd name="T3" fmla="*/ 91 h 94"/>
                      <a:gd name="T4" fmla="*/ 0 w 146"/>
                      <a:gd name="T5" fmla="*/ 93 h 94"/>
                      <a:gd name="T6" fmla="*/ 0 w 146"/>
                      <a:gd name="T7" fmla="*/ 93 h 94"/>
                      <a:gd name="T8" fmla="*/ 0 w 146"/>
                      <a:gd name="T9" fmla="*/ 93 h 94"/>
                      <a:gd name="T10" fmla="*/ 0 w 146"/>
                      <a:gd name="T11" fmla="*/ 93 h 94"/>
                      <a:gd name="T12" fmla="*/ 3 w 146"/>
                      <a:gd name="T13" fmla="*/ 93 h 94"/>
                      <a:gd name="T14" fmla="*/ 3 w 146"/>
                      <a:gd name="T15" fmla="*/ 93 h 94"/>
                      <a:gd name="T16" fmla="*/ 138 w 146"/>
                      <a:gd name="T17" fmla="*/ 93 h 94"/>
                      <a:gd name="T18" fmla="*/ 138 w 146"/>
                      <a:gd name="T19" fmla="*/ 93 h 94"/>
                      <a:gd name="T20" fmla="*/ 140 w 146"/>
                      <a:gd name="T21" fmla="*/ 93 h 94"/>
                      <a:gd name="T22" fmla="*/ 141 w 146"/>
                      <a:gd name="T23" fmla="*/ 93 h 94"/>
                      <a:gd name="T24" fmla="*/ 143 w 146"/>
                      <a:gd name="T25" fmla="*/ 93 h 94"/>
                      <a:gd name="T26" fmla="*/ 143 w 146"/>
                      <a:gd name="T27" fmla="*/ 93 h 94"/>
                      <a:gd name="T28" fmla="*/ 144 w 146"/>
                      <a:gd name="T29" fmla="*/ 92 h 94"/>
                      <a:gd name="T30" fmla="*/ 144 w 146"/>
                      <a:gd name="T31" fmla="*/ 91 h 94"/>
                      <a:gd name="T32" fmla="*/ 145 w 146"/>
                      <a:gd name="T33" fmla="*/ 89 h 94"/>
                      <a:gd name="T34" fmla="*/ 144 w 146"/>
                      <a:gd name="T35" fmla="*/ 5 h 94"/>
                      <a:gd name="T36" fmla="*/ 144 w 146"/>
                      <a:gd name="T37" fmla="*/ 5 h 94"/>
                      <a:gd name="T38" fmla="*/ 143 w 146"/>
                      <a:gd name="T39" fmla="*/ 4 h 94"/>
                      <a:gd name="T40" fmla="*/ 143 w 146"/>
                      <a:gd name="T41" fmla="*/ 4 h 94"/>
                      <a:gd name="T42" fmla="*/ 141 w 146"/>
                      <a:gd name="T43" fmla="*/ 2 h 94"/>
                      <a:gd name="T44" fmla="*/ 141 w 146"/>
                      <a:gd name="T45" fmla="*/ 2 h 94"/>
                      <a:gd name="T46" fmla="*/ 139 w 146"/>
                      <a:gd name="T47" fmla="*/ 2 h 94"/>
                      <a:gd name="T48" fmla="*/ 139 w 146"/>
                      <a:gd name="T49" fmla="*/ 2 h 94"/>
                      <a:gd name="T50" fmla="*/ 7 w 146"/>
                      <a:gd name="T51" fmla="*/ 0 h 94"/>
                      <a:gd name="T52" fmla="*/ 5 w 146"/>
                      <a:gd name="T53" fmla="*/ 2 h 94"/>
                      <a:gd name="T54" fmla="*/ 3 w 146"/>
                      <a:gd name="T55" fmla="*/ 2 h 94"/>
                      <a:gd name="T56" fmla="*/ 1 w 146"/>
                      <a:gd name="T57" fmla="*/ 2 h 94"/>
                      <a:gd name="T58" fmla="*/ 1 w 146"/>
                      <a:gd name="T59" fmla="*/ 2 h 94"/>
                      <a:gd name="T60" fmla="*/ 0 w 146"/>
                      <a:gd name="T61" fmla="*/ 4 h 94"/>
                      <a:gd name="T62" fmla="*/ 0 w 146"/>
                      <a:gd name="T63" fmla="*/ 4 h 94"/>
                      <a:gd name="T64" fmla="*/ 0 w 146"/>
                      <a:gd name="T65" fmla="*/ 5 h 94"/>
                      <a:gd name="T66" fmla="*/ 0 w 146"/>
                      <a:gd name="T67" fmla="*/ 5 h 94"/>
                      <a:gd name="T68" fmla="*/ 0 w 146"/>
                      <a:gd name="T69" fmla="*/ 88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6"/>
                      <a:gd name="T106" fmla="*/ 0 h 94"/>
                      <a:gd name="T107" fmla="*/ 146 w 146"/>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6" h="94">
                        <a:moveTo>
                          <a:pt x="0" y="88"/>
                        </a:moveTo>
                        <a:lnTo>
                          <a:pt x="0" y="90"/>
                        </a:lnTo>
                        <a:lnTo>
                          <a:pt x="0" y="91"/>
                        </a:lnTo>
                        <a:lnTo>
                          <a:pt x="0" y="93"/>
                        </a:lnTo>
                        <a:lnTo>
                          <a:pt x="3" y="93"/>
                        </a:lnTo>
                        <a:lnTo>
                          <a:pt x="5" y="93"/>
                        </a:lnTo>
                        <a:lnTo>
                          <a:pt x="138" y="93"/>
                        </a:lnTo>
                        <a:lnTo>
                          <a:pt x="140" y="93"/>
                        </a:lnTo>
                        <a:lnTo>
                          <a:pt x="141" y="93"/>
                        </a:lnTo>
                        <a:lnTo>
                          <a:pt x="143" y="93"/>
                        </a:lnTo>
                        <a:lnTo>
                          <a:pt x="144" y="92"/>
                        </a:lnTo>
                        <a:lnTo>
                          <a:pt x="144" y="91"/>
                        </a:lnTo>
                        <a:lnTo>
                          <a:pt x="145" y="89"/>
                        </a:lnTo>
                        <a:lnTo>
                          <a:pt x="145" y="5"/>
                        </a:lnTo>
                        <a:lnTo>
                          <a:pt x="144" y="5"/>
                        </a:lnTo>
                        <a:lnTo>
                          <a:pt x="144" y="4"/>
                        </a:lnTo>
                        <a:lnTo>
                          <a:pt x="143" y="4"/>
                        </a:lnTo>
                        <a:lnTo>
                          <a:pt x="143" y="2"/>
                        </a:lnTo>
                        <a:lnTo>
                          <a:pt x="141" y="2"/>
                        </a:lnTo>
                        <a:lnTo>
                          <a:pt x="139" y="2"/>
                        </a:lnTo>
                        <a:lnTo>
                          <a:pt x="139" y="0"/>
                        </a:lnTo>
                        <a:lnTo>
                          <a:pt x="7" y="0"/>
                        </a:lnTo>
                        <a:lnTo>
                          <a:pt x="5" y="2"/>
                        </a:lnTo>
                        <a:lnTo>
                          <a:pt x="3" y="2"/>
                        </a:lnTo>
                        <a:lnTo>
                          <a:pt x="1" y="2"/>
                        </a:lnTo>
                        <a:lnTo>
                          <a:pt x="0" y="4"/>
                        </a:lnTo>
                        <a:lnTo>
                          <a:pt x="0" y="5"/>
                        </a:lnTo>
                        <a:lnTo>
                          <a:pt x="0" y="88"/>
                        </a:lnTo>
                      </a:path>
                    </a:pathLst>
                  </a:custGeom>
                  <a:solidFill>
                    <a:srgbClr val="C0C0C0"/>
                  </a:solidFill>
                  <a:ln w="9207">
                    <a:solidFill>
                      <a:srgbClr val="727272"/>
                    </a:solidFill>
                    <a:round/>
                    <a:headEnd/>
                    <a:tailEnd/>
                  </a:ln>
                </p:spPr>
                <p:txBody>
                  <a:bodyPr/>
                  <a:lstStyle/>
                  <a:p>
                    <a:endParaRPr lang="zh-CN" altLang="en-US" sz="1400">
                      <a:latin typeface="微软雅黑" pitchFamily="34" charset="-122"/>
                      <a:ea typeface="微软雅黑" pitchFamily="34" charset="-122"/>
                    </a:endParaRPr>
                  </a:p>
                </p:txBody>
              </p:sp>
              <p:sp>
                <p:nvSpPr>
                  <p:cNvPr id="343" name="Freeform 409"/>
                  <p:cNvSpPr>
                    <a:spLocks/>
                  </p:cNvSpPr>
                  <p:nvPr/>
                </p:nvSpPr>
                <p:spPr bwMode="auto">
                  <a:xfrm>
                    <a:off x="4760" y="3970"/>
                    <a:ext cx="10" cy="73"/>
                  </a:xfrm>
                  <a:custGeom>
                    <a:avLst/>
                    <a:gdLst>
                      <a:gd name="T0" fmla="*/ 8 w 10"/>
                      <a:gd name="T1" fmla="*/ 2 h 73"/>
                      <a:gd name="T2" fmla="*/ 7 w 10"/>
                      <a:gd name="T3" fmla="*/ 2 h 73"/>
                      <a:gd name="T4" fmla="*/ 7 w 10"/>
                      <a:gd name="T5" fmla="*/ 2 h 73"/>
                      <a:gd name="T6" fmla="*/ 7 w 10"/>
                      <a:gd name="T7" fmla="*/ 2 h 73"/>
                      <a:gd name="T8" fmla="*/ 7 w 10"/>
                      <a:gd name="T9" fmla="*/ 2 h 73"/>
                      <a:gd name="T10" fmla="*/ 7 w 10"/>
                      <a:gd name="T11" fmla="*/ 2 h 73"/>
                      <a:gd name="T12" fmla="*/ 7 w 10"/>
                      <a:gd name="T13" fmla="*/ 2 h 73"/>
                      <a:gd name="T14" fmla="*/ 7 w 10"/>
                      <a:gd name="T15" fmla="*/ 2 h 73"/>
                      <a:gd name="T16" fmla="*/ 7 w 10"/>
                      <a:gd name="T17" fmla="*/ 1 h 73"/>
                      <a:gd name="T18" fmla="*/ 5 w 10"/>
                      <a:gd name="T19" fmla="*/ 1 h 73"/>
                      <a:gd name="T20" fmla="*/ 5 w 10"/>
                      <a:gd name="T21" fmla="*/ 1 h 73"/>
                      <a:gd name="T22" fmla="*/ 5 w 10"/>
                      <a:gd name="T23" fmla="*/ 1 h 73"/>
                      <a:gd name="T24" fmla="*/ 5 w 10"/>
                      <a:gd name="T25" fmla="*/ 1 h 73"/>
                      <a:gd name="T26" fmla="*/ 5 w 10"/>
                      <a:gd name="T27" fmla="*/ 1 h 73"/>
                      <a:gd name="T28" fmla="*/ 5 w 10"/>
                      <a:gd name="T29" fmla="*/ 1 h 73"/>
                      <a:gd name="T30" fmla="*/ 5 w 10"/>
                      <a:gd name="T31" fmla="*/ 1 h 73"/>
                      <a:gd name="T32" fmla="*/ 5 w 10"/>
                      <a:gd name="T33" fmla="*/ 0 h 73"/>
                      <a:gd name="T34" fmla="*/ 0 w 10"/>
                      <a:gd name="T35" fmla="*/ 4 h 73"/>
                      <a:gd name="T36" fmla="*/ 0 w 10"/>
                      <a:gd name="T37" fmla="*/ 5 h 73"/>
                      <a:gd name="T38" fmla="*/ 0 w 10"/>
                      <a:gd name="T39" fmla="*/ 5 h 73"/>
                      <a:gd name="T40" fmla="*/ 0 w 10"/>
                      <a:gd name="T41" fmla="*/ 5 h 73"/>
                      <a:gd name="T42" fmla="*/ 0 w 10"/>
                      <a:gd name="T43" fmla="*/ 5 h 73"/>
                      <a:gd name="T44" fmla="*/ 0 w 10"/>
                      <a:gd name="T45" fmla="*/ 5 h 73"/>
                      <a:gd name="T46" fmla="*/ 0 w 10"/>
                      <a:gd name="T47" fmla="*/ 5 h 73"/>
                      <a:gd name="T48" fmla="*/ 0 w 10"/>
                      <a:gd name="T49" fmla="*/ 5 h 73"/>
                      <a:gd name="T50" fmla="*/ 2 w 10"/>
                      <a:gd name="T51" fmla="*/ 5 h 73"/>
                      <a:gd name="T52" fmla="*/ 2 w 10"/>
                      <a:gd name="T53" fmla="*/ 6 h 73"/>
                      <a:gd name="T54" fmla="*/ 2 w 10"/>
                      <a:gd name="T55" fmla="*/ 6 h 73"/>
                      <a:gd name="T56" fmla="*/ 2 w 10"/>
                      <a:gd name="T57" fmla="*/ 6 h 73"/>
                      <a:gd name="T58" fmla="*/ 3 w 10"/>
                      <a:gd name="T59" fmla="*/ 6 h 73"/>
                      <a:gd name="T60" fmla="*/ 3 w 10"/>
                      <a:gd name="T61" fmla="*/ 6 h 73"/>
                      <a:gd name="T62" fmla="*/ 3 w 10"/>
                      <a:gd name="T63" fmla="*/ 6 h 73"/>
                      <a:gd name="T64" fmla="*/ 3 w 10"/>
                      <a:gd name="T65" fmla="*/ 6 h 73"/>
                      <a:gd name="T66" fmla="*/ 5 w 10"/>
                      <a:gd name="T67" fmla="*/ 6 h 73"/>
                      <a:gd name="T68" fmla="*/ 5 w 10"/>
                      <a:gd name="T69" fmla="*/ 69 h 73"/>
                      <a:gd name="T70" fmla="*/ 9 w 10"/>
                      <a:gd name="T71" fmla="*/ 72 h 73"/>
                      <a:gd name="T72" fmla="*/ 8 w 10"/>
                      <a:gd name="T73" fmla="*/ 2 h 73"/>
                      <a:gd name="T74" fmla="*/ 8 w 10"/>
                      <a:gd name="T75" fmla="*/ 2 h 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
                      <a:gd name="T115" fmla="*/ 0 h 73"/>
                      <a:gd name="T116" fmla="*/ 10 w 10"/>
                      <a:gd name="T117" fmla="*/ 73 h 7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 h="73">
                        <a:moveTo>
                          <a:pt x="8" y="2"/>
                        </a:moveTo>
                        <a:lnTo>
                          <a:pt x="7" y="2"/>
                        </a:lnTo>
                        <a:lnTo>
                          <a:pt x="7" y="1"/>
                        </a:lnTo>
                        <a:lnTo>
                          <a:pt x="5" y="1"/>
                        </a:lnTo>
                        <a:lnTo>
                          <a:pt x="5" y="0"/>
                        </a:lnTo>
                        <a:lnTo>
                          <a:pt x="0" y="4"/>
                        </a:lnTo>
                        <a:lnTo>
                          <a:pt x="0" y="5"/>
                        </a:lnTo>
                        <a:lnTo>
                          <a:pt x="2" y="5"/>
                        </a:lnTo>
                        <a:lnTo>
                          <a:pt x="2" y="6"/>
                        </a:lnTo>
                        <a:lnTo>
                          <a:pt x="3" y="6"/>
                        </a:lnTo>
                        <a:lnTo>
                          <a:pt x="5" y="6"/>
                        </a:lnTo>
                        <a:lnTo>
                          <a:pt x="5" y="69"/>
                        </a:lnTo>
                        <a:lnTo>
                          <a:pt x="9" y="72"/>
                        </a:lnTo>
                        <a:lnTo>
                          <a:pt x="8" y="2"/>
                        </a:lnTo>
                      </a:path>
                    </a:pathLst>
                  </a:custGeom>
                  <a:solidFill>
                    <a:srgbClr val="A2A2A2"/>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44" name="Freeform 410"/>
                  <p:cNvSpPr>
                    <a:spLocks/>
                  </p:cNvSpPr>
                  <p:nvPr/>
                </p:nvSpPr>
                <p:spPr bwMode="auto">
                  <a:xfrm>
                    <a:off x="4644" y="3970"/>
                    <a:ext cx="9" cy="76"/>
                  </a:xfrm>
                  <a:custGeom>
                    <a:avLst/>
                    <a:gdLst>
                      <a:gd name="T0" fmla="*/ 0 w 9"/>
                      <a:gd name="T1" fmla="*/ 74 h 76"/>
                      <a:gd name="T2" fmla="*/ 0 w 9"/>
                      <a:gd name="T3" fmla="*/ 74 h 76"/>
                      <a:gd name="T4" fmla="*/ 0 w 9"/>
                      <a:gd name="T5" fmla="*/ 74 h 76"/>
                      <a:gd name="T6" fmla="*/ 0 w 9"/>
                      <a:gd name="T7" fmla="*/ 74 h 76"/>
                      <a:gd name="T8" fmla="*/ 0 w 9"/>
                      <a:gd name="T9" fmla="*/ 75 h 76"/>
                      <a:gd name="T10" fmla="*/ 0 w 9"/>
                      <a:gd name="T11" fmla="*/ 75 h 76"/>
                      <a:gd name="T12" fmla="*/ 2 w 9"/>
                      <a:gd name="T13" fmla="*/ 75 h 76"/>
                      <a:gd name="T14" fmla="*/ 2 w 9"/>
                      <a:gd name="T15" fmla="*/ 75 h 76"/>
                      <a:gd name="T16" fmla="*/ 8 w 9"/>
                      <a:gd name="T17" fmla="*/ 71 h 76"/>
                      <a:gd name="T18" fmla="*/ 6 w 9"/>
                      <a:gd name="T19" fmla="*/ 71 h 76"/>
                      <a:gd name="T20" fmla="*/ 6 w 9"/>
                      <a:gd name="T21" fmla="*/ 71 h 76"/>
                      <a:gd name="T22" fmla="*/ 5 w 9"/>
                      <a:gd name="T23" fmla="*/ 71 h 76"/>
                      <a:gd name="T24" fmla="*/ 5 w 9"/>
                      <a:gd name="T25" fmla="*/ 70 h 76"/>
                      <a:gd name="T26" fmla="*/ 4 w 9"/>
                      <a:gd name="T27" fmla="*/ 70 h 76"/>
                      <a:gd name="T28" fmla="*/ 4 w 9"/>
                      <a:gd name="T29" fmla="*/ 70 h 76"/>
                      <a:gd name="T30" fmla="*/ 4 w 9"/>
                      <a:gd name="T31" fmla="*/ 70 h 76"/>
                      <a:gd name="T32" fmla="*/ 4 w 9"/>
                      <a:gd name="T33" fmla="*/ 69 h 76"/>
                      <a:gd name="T34" fmla="*/ 4 w 9"/>
                      <a:gd name="T35" fmla="*/ 6 h 76"/>
                      <a:gd name="T36" fmla="*/ 4 w 9"/>
                      <a:gd name="T37" fmla="*/ 6 h 76"/>
                      <a:gd name="T38" fmla="*/ 4 w 9"/>
                      <a:gd name="T39" fmla="*/ 6 h 76"/>
                      <a:gd name="T40" fmla="*/ 4 w 9"/>
                      <a:gd name="T41" fmla="*/ 6 h 76"/>
                      <a:gd name="T42" fmla="*/ 5 w 9"/>
                      <a:gd name="T43" fmla="*/ 5 h 76"/>
                      <a:gd name="T44" fmla="*/ 5 w 9"/>
                      <a:gd name="T45" fmla="*/ 5 h 76"/>
                      <a:gd name="T46" fmla="*/ 6 w 9"/>
                      <a:gd name="T47" fmla="*/ 5 h 76"/>
                      <a:gd name="T48" fmla="*/ 6 w 9"/>
                      <a:gd name="T49" fmla="*/ 5 h 76"/>
                      <a:gd name="T50" fmla="*/ 8 w 9"/>
                      <a:gd name="T51" fmla="*/ 4 h 76"/>
                      <a:gd name="T52" fmla="*/ 2 w 9"/>
                      <a:gd name="T53" fmla="*/ 1 h 76"/>
                      <a:gd name="T54" fmla="*/ 2 w 9"/>
                      <a:gd name="T55" fmla="*/ 1 h 76"/>
                      <a:gd name="T56" fmla="*/ 0 w 9"/>
                      <a:gd name="T57" fmla="*/ 1 h 76"/>
                      <a:gd name="T58" fmla="*/ 0 w 9"/>
                      <a:gd name="T59" fmla="*/ 1 h 76"/>
                      <a:gd name="T60" fmla="*/ 0 w 9"/>
                      <a:gd name="T61" fmla="*/ 2 h 76"/>
                      <a:gd name="T62" fmla="*/ 0 w 9"/>
                      <a:gd name="T63" fmla="*/ 2 h 76"/>
                      <a:gd name="T64" fmla="*/ 0 w 9"/>
                      <a:gd name="T65" fmla="*/ 2 h 76"/>
                      <a:gd name="T66" fmla="*/ 0 w 9"/>
                      <a:gd name="T67" fmla="*/ 2 h 76"/>
                      <a:gd name="T68" fmla="*/ 0 w 9"/>
                      <a:gd name="T69" fmla="*/ 2 h 76"/>
                      <a:gd name="T70" fmla="*/ 0 w 9"/>
                      <a:gd name="T71" fmla="*/ 72 h 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
                      <a:gd name="T109" fmla="*/ 0 h 76"/>
                      <a:gd name="T110" fmla="*/ 9 w 9"/>
                      <a:gd name="T111" fmla="*/ 76 h 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 h="76">
                        <a:moveTo>
                          <a:pt x="0" y="72"/>
                        </a:moveTo>
                        <a:lnTo>
                          <a:pt x="0" y="74"/>
                        </a:lnTo>
                        <a:lnTo>
                          <a:pt x="0" y="75"/>
                        </a:lnTo>
                        <a:lnTo>
                          <a:pt x="2" y="75"/>
                        </a:lnTo>
                        <a:lnTo>
                          <a:pt x="3" y="75"/>
                        </a:lnTo>
                        <a:lnTo>
                          <a:pt x="8" y="71"/>
                        </a:lnTo>
                        <a:lnTo>
                          <a:pt x="6" y="71"/>
                        </a:lnTo>
                        <a:lnTo>
                          <a:pt x="5" y="71"/>
                        </a:lnTo>
                        <a:lnTo>
                          <a:pt x="5" y="70"/>
                        </a:lnTo>
                        <a:lnTo>
                          <a:pt x="4" y="70"/>
                        </a:lnTo>
                        <a:lnTo>
                          <a:pt x="4" y="69"/>
                        </a:lnTo>
                        <a:lnTo>
                          <a:pt x="4" y="37"/>
                        </a:lnTo>
                        <a:lnTo>
                          <a:pt x="4" y="6"/>
                        </a:lnTo>
                        <a:lnTo>
                          <a:pt x="5" y="5"/>
                        </a:lnTo>
                        <a:lnTo>
                          <a:pt x="6" y="5"/>
                        </a:lnTo>
                        <a:lnTo>
                          <a:pt x="8" y="4"/>
                        </a:lnTo>
                        <a:lnTo>
                          <a:pt x="3" y="0"/>
                        </a:lnTo>
                        <a:lnTo>
                          <a:pt x="2" y="1"/>
                        </a:lnTo>
                        <a:lnTo>
                          <a:pt x="0" y="1"/>
                        </a:lnTo>
                        <a:lnTo>
                          <a:pt x="0" y="2"/>
                        </a:lnTo>
                        <a:lnTo>
                          <a:pt x="0" y="72"/>
                        </a:lnTo>
                      </a:path>
                    </a:pathLst>
                  </a:custGeom>
                  <a:solidFill>
                    <a:srgbClr val="5F5F5F"/>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45" name="Freeform 411"/>
                  <p:cNvSpPr>
                    <a:spLocks/>
                  </p:cNvSpPr>
                  <p:nvPr/>
                </p:nvSpPr>
                <p:spPr bwMode="auto">
                  <a:xfrm>
                    <a:off x="4647" y="3970"/>
                    <a:ext cx="120" cy="5"/>
                  </a:xfrm>
                  <a:custGeom>
                    <a:avLst/>
                    <a:gdLst>
                      <a:gd name="T0" fmla="*/ 0 w 120"/>
                      <a:gd name="T1" fmla="*/ 0 h 5"/>
                      <a:gd name="T2" fmla="*/ 0 w 120"/>
                      <a:gd name="T3" fmla="*/ 1 h 5"/>
                      <a:gd name="T4" fmla="*/ 0 w 120"/>
                      <a:gd name="T5" fmla="*/ 1 h 5"/>
                      <a:gd name="T6" fmla="*/ 0 w 120"/>
                      <a:gd name="T7" fmla="*/ 1 h 5"/>
                      <a:gd name="T8" fmla="*/ 0 w 120"/>
                      <a:gd name="T9" fmla="*/ 1 h 5"/>
                      <a:gd name="T10" fmla="*/ 0 w 120"/>
                      <a:gd name="T11" fmla="*/ 2 h 5"/>
                      <a:gd name="T12" fmla="*/ 0 w 120"/>
                      <a:gd name="T13" fmla="*/ 2 h 5"/>
                      <a:gd name="T14" fmla="*/ 0 w 120"/>
                      <a:gd name="T15" fmla="*/ 2 h 5"/>
                      <a:gd name="T16" fmla="*/ 2 w 120"/>
                      <a:gd name="T17" fmla="*/ 2 h 5"/>
                      <a:gd name="T18" fmla="*/ 2 w 120"/>
                      <a:gd name="T19" fmla="*/ 4 h 5"/>
                      <a:gd name="T20" fmla="*/ 2 w 120"/>
                      <a:gd name="T21" fmla="*/ 4 h 5"/>
                      <a:gd name="T22" fmla="*/ 2 w 120"/>
                      <a:gd name="T23" fmla="*/ 4 h 5"/>
                      <a:gd name="T24" fmla="*/ 4 w 120"/>
                      <a:gd name="T25" fmla="*/ 4 h 5"/>
                      <a:gd name="T26" fmla="*/ 4 w 120"/>
                      <a:gd name="T27" fmla="*/ 4 h 5"/>
                      <a:gd name="T28" fmla="*/ 4 w 120"/>
                      <a:gd name="T29" fmla="*/ 4 h 5"/>
                      <a:gd name="T30" fmla="*/ 4 w 120"/>
                      <a:gd name="T31" fmla="*/ 4 h 5"/>
                      <a:gd name="T32" fmla="*/ 5 w 120"/>
                      <a:gd name="T33" fmla="*/ 4 h 5"/>
                      <a:gd name="T34" fmla="*/ 114 w 120"/>
                      <a:gd name="T35" fmla="*/ 4 h 5"/>
                      <a:gd name="T36" fmla="*/ 119 w 120"/>
                      <a:gd name="T37" fmla="*/ 0 h 5"/>
                      <a:gd name="T38" fmla="*/ 0 w 120"/>
                      <a:gd name="T39" fmla="*/ 0 h 5"/>
                      <a:gd name="T40" fmla="*/ 0 w 120"/>
                      <a:gd name="T41" fmla="*/ 0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0"/>
                      <a:gd name="T64" fmla="*/ 0 h 5"/>
                      <a:gd name="T65" fmla="*/ 120 w 120"/>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0" h="5">
                        <a:moveTo>
                          <a:pt x="0" y="0"/>
                        </a:moveTo>
                        <a:lnTo>
                          <a:pt x="0" y="1"/>
                        </a:lnTo>
                        <a:lnTo>
                          <a:pt x="0" y="2"/>
                        </a:lnTo>
                        <a:lnTo>
                          <a:pt x="2" y="2"/>
                        </a:lnTo>
                        <a:lnTo>
                          <a:pt x="2" y="4"/>
                        </a:lnTo>
                        <a:lnTo>
                          <a:pt x="4" y="4"/>
                        </a:lnTo>
                        <a:lnTo>
                          <a:pt x="5" y="4"/>
                        </a:lnTo>
                        <a:lnTo>
                          <a:pt x="114" y="4"/>
                        </a:lnTo>
                        <a:lnTo>
                          <a:pt x="119" y="0"/>
                        </a:lnTo>
                        <a:lnTo>
                          <a:pt x="0" y="0"/>
                        </a:lnTo>
                      </a:path>
                    </a:pathLst>
                  </a:custGeom>
                  <a:solidFill>
                    <a:srgbClr val="808080"/>
                  </a:solidFill>
                  <a:ln w="9525">
                    <a:noFill/>
                    <a:round/>
                    <a:headEnd/>
                    <a:tailEnd/>
                  </a:ln>
                </p:spPr>
                <p:txBody>
                  <a:bodyPr/>
                  <a:lstStyle/>
                  <a:p>
                    <a:endParaRPr lang="zh-CN" altLang="en-US" sz="1400">
                      <a:latin typeface="微软雅黑" pitchFamily="34" charset="-122"/>
                      <a:ea typeface="微软雅黑" pitchFamily="34" charset="-122"/>
                    </a:endParaRPr>
                  </a:p>
                </p:txBody>
              </p:sp>
              <p:sp>
                <p:nvSpPr>
                  <p:cNvPr id="346" name="Freeform 412" descr="50%"/>
                  <p:cNvSpPr>
                    <a:spLocks/>
                  </p:cNvSpPr>
                  <p:nvPr/>
                </p:nvSpPr>
                <p:spPr bwMode="auto">
                  <a:xfrm>
                    <a:off x="4647" y="4039"/>
                    <a:ext cx="124" cy="7"/>
                  </a:xfrm>
                  <a:custGeom>
                    <a:avLst/>
                    <a:gdLst>
                      <a:gd name="T0" fmla="*/ 118 w 124"/>
                      <a:gd name="T1" fmla="*/ 6 h 7"/>
                      <a:gd name="T2" fmla="*/ 118 w 124"/>
                      <a:gd name="T3" fmla="*/ 6 h 7"/>
                      <a:gd name="T4" fmla="*/ 118 w 124"/>
                      <a:gd name="T5" fmla="*/ 6 h 7"/>
                      <a:gd name="T6" fmla="*/ 118 w 124"/>
                      <a:gd name="T7" fmla="*/ 6 h 7"/>
                      <a:gd name="T8" fmla="*/ 118 w 124"/>
                      <a:gd name="T9" fmla="*/ 6 h 7"/>
                      <a:gd name="T10" fmla="*/ 118 w 124"/>
                      <a:gd name="T11" fmla="*/ 6 h 7"/>
                      <a:gd name="T12" fmla="*/ 118 w 124"/>
                      <a:gd name="T13" fmla="*/ 6 h 7"/>
                      <a:gd name="T14" fmla="*/ 118 w 124"/>
                      <a:gd name="T15" fmla="*/ 6 h 7"/>
                      <a:gd name="T16" fmla="*/ 120 w 124"/>
                      <a:gd name="T17" fmla="*/ 5 h 7"/>
                      <a:gd name="T18" fmla="*/ 120 w 124"/>
                      <a:gd name="T19" fmla="*/ 5 h 7"/>
                      <a:gd name="T20" fmla="*/ 120 w 124"/>
                      <a:gd name="T21" fmla="*/ 5 h 7"/>
                      <a:gd name="T22" fmla="*/ 120 w 124"/>
                      <a:gd name="T23" fmla="*/ 5 h 7"/>
                      <a:gd name="T24" fmla="*/ 121 w 124"/>
                      <a:gd name="T25" fmla="*/ 5 h 7"/>
                      <a:gd name="T26" fmla="*/ 121 w 124"/>
                      <a:gd name="T27" fmla="*/ 5 h 7"/>
                      <a:gd name="T28" fmla="*/ 121 w 124"/>
                      <a:gd name="T29" fmla="*/ 5 h 7"/>
                      <a:gd name="T30" fmla="*/ 121 w 124"/>
                      <a:gd name="T31" fmla="*/ 5 h 7"/>
                      <a:gd name="T32" fmla="*/ 123 w 124"/>
                      <a:gd name="T33" fmla="*/ 3 h 7"/>
                      <a:gd name="T34" fmla="*/ 118 w 124"/>
                      <a:gd name="T35" fmla="*/ 0 h 7"/>
                      <a:gd name="T36" fmla="*/ 116 w 124"/>
                      <a:gd name="T37" fmla="*/ 2 h 7"/>
                      <a:gd name="T38" fmla="*/ 116 w 124"/>
                      <a:gd name="T39" fmla="*/ 2 h 7"/>
                      <a:gd name="T40" fmla="*/ 116 w 124"/>
                      <a:gd name="T41" fmla="*/ 2 h 7"/>
                      <a:gd name="T42" fmla="*/ 116 w 124"/>
                      <a:gd name="T43" fmla="*/ 2 h 7"/>
                      <a:gd name="T44" fmla="*/ 116 w 124"/>
                      <a:gd name="T45" fmla="*/ 2 h 7"/>
                      <a:gd name="T46" fmla="*/ 116 w 124"/>
                      <a:gd name="T47" fmla="*/ 2 h 7"/>
                      <a:gd name="T48" fmla="*/ 116 w 124"/>
                      <a:gd name="T49" fmla="*/ 2 h 7"/>
                      <a:gd name="T50" fmla="*/ 116 w 124"/>
                      <a:gd name="T51" fmla="*/ 2 h 7"/>
                      <a:gd name="T52" fmla="*/ 114 w 124"/>
                      <a:gd name="T53" fmla="*/ 2 h 7"/>
                      <a:gd name="T54" fmla="*/ 114 w 124"/>
                      <a:gd name="T55" fmla="*/ 2 h 7"/>
                      <a:gd name="T56" fmla="*/ 114 w 124"/>
                      <a:gd name="T57" fmla="*/ 2 h 7"/>
                      <a:gd name="T58" fmla="*/ 114 w 124"/>
                      <a:gd name="T59" fmla="*/ 2 h 7"/>
                      <a:gd name="T60" fmla="*/ 114 w 124"/>
                      <a:gd name="T61" fmla="*/ 2 h 7"/>
                      <a:gd name="T62" fmla="*/ 114 w 124"/>
                      <a:gd name="T63" fmla="*/ 2 h 7"/>
                      <a:gd name="T64" fmla="*/ 114 w 124"/>
                      <a:gd name="T65" fmla="*/ 2 h 7"/>
                      <a:gd name="T66" fmla="*/ 114 w 124"/>
                      <a:gd name="T67" fmla="*/ 2 h 7"/>
                      <a:gd name="T68" fmla="*/ 5 w 124"/>
                      <a:gd name="T69" fmla="*/ 2 h 7"/>
                      <a:gd name="T70" fmla="*/ 0 w 124"/>
                      <a:gd name="T71" fmla="*/ 6 h 7"/>
                      <a:gd name="T72" fmla="*/ 118 w 124"/>
                      <a:gd name="T73" fmla="*/ 6 h 7"/>
                      <a:gd name="T74" fmla="*/ 118 w 124"/>
                      <a:gd name="T75" fmla="*/ 6 h 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4"/>
                      <a:gd name="T115" fmla="*/ 0 h 7"/>
                      <a:gd name="T116" fmla="*/ 124 w 124"/>
                      <a:gd name="T117" fmla="*/ 7 h 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4" h="7">
                        <a:moveTo>
                          <a:pt x="118" y="6"/>
                        </a:moveTo>
                        <a:lnTo>
                          <a:pt x="118" y="6"/>
                        </a:lnTo>
                        <a:lnTo>
                          <a:pt x="120" y="5"/>
                        </a:lnTo>
                        <a:lnTo>
                          <a:pt x="121" y="5"/>
                        </a:lnTo>
                        <a:lnTo>
                          <a:pt x="123" y="3"/>
                        </a:lnTo>
                        <a:lnTo>
                          <a:pt x="118" y="0"/>
                        </a:lnTo>
                        <a:lnTo>
                          <a:pt x="116" y="2"/>
                        </a:lnTo>
                        <a:lnTo>
                          <a:pt x="114" y="2"/>
                        </a:lnTo>
                        <a:lnTo>
                          <a:pt x="5" y="2"/>
                        </a:lnTo>
                        <a:lnTo>
                          <a:pt x="0" y="6"/>
                        </a:lnTo>
                        <a:lnTo>
                          <a:pt x="118" y="6"/>
                        </a:lnTo>
                      </a:path>
                    </a:pathLst>
                  </a:custGeom>
                  <a:pattFill prst="pct50">
                    <a:fgClr>
                      <a:srgbClr val="C0C27C"/>
                    </a:fgClr>
                    <a:bgClr>
                      <a:srgbClr val="E1E1E1"/>
                    </a:bgClr>
                  </a:pattFill>
                  <a:ln w="9525">
                    <a:noFill/>
                    <a:round/>
                    <a:headEnd/>
                    <a:tailEnd/>
                  </a:ln>
                </p:spPr>
                <p:txBody>
                  <a:bodyPr/>
                  <a:lstStyle/>
                  <a:p>
                    <a:endParaRPr lang="zh-CN" altLang="en-US" sz="1400">
                      <a:latin typeface="微软雅黑" pitchFamily="34" charset="-122"/>
                      <a:ea typeface="微软雅黑" pitchFamily="34" charset="-122"/>
                    </a:endParaRPr>
                  </a:p>
                </p:txBody>
              </p:sp>
              <p:sp>
                <p:nvSpPr>
                  <p:cNvPr id="347" name="Freeform 413"/>
                  <p:cNvSpPr>
                    <a:spLocks/>
                  </p:cNvSpPr>
                  <p:nvPr/>
                </p:nvSpPr>
                <p:spPr bwMode="auto">
                  <a:xfrm>
                    <a:off x="4648" y="3974"/>
                    <a:ext cx="116" cy="67"/>
                  </a:xfrm>
                  <a:custGeom>
                    <a:avLst/>
                    <a:gdLst>
                      <a:gd name="T0" fmla="*/ 0 w 116"/>
                      <a:gd name="T1" fmla="*/ 65 h 67"/>
                      <a:gd name="T2" fmla="*/ 0 w 116"/>
                      <a:gd name="T3" fmla="*/ 65 h 67"/>
                      <a:gd name="T4" fmla="*/ 0 w 116"/>
                      <a:gd name="T5" fmla="*/ 66 h 67"/>
                      <a:gd name="T6" fmla="*/ 0 w 116"/>
                      <a:gd name="T7" fmla="*/ 66 h 67"/>
                      <a:gd name="T8" fmla="*/ 1 w 116"/>
                      <a:gd name="T9" fmla="*/ 66 h 67"/>
                      <a:gd name="T10" fmla="*/ 1 w 116"/>
                      <a:gd name="T11" fmla="*/ 66 h 67"/>
                      <a:gd name="T12" fmla="*/ 2 w 116"/>
                      <a:gd name="T13" fmla="*/ 66 h 67"/>
                      <a:gd name="T14" fmla="*/ 3 w 116"/>
                      <a:gd name="T15" fmla="*/ 66 h 67"/>
                      <a:gd name="T16" fmla="*/ 109 w 116"/>
                      <a:gd name="T17" fmla="*/ 66 h 67"/>
                      <a:gd name="T18" fmla="*/ 109 w 116"/>
                      <a:gd name="T19" fmla="*/ 66 h 67"/>
                      <a:gd name="T20" fmla="*/ 111 w 116"/>
                      <a:gd name="T21" fmla="*/ 66 h 67"/>
                      <a:gd name="T22" fmla="*/ 111 w 116"/>
                      <a:gd name="T23" fmla="*/ 66 h 67"/>
                      <a:gd name="T24" fmla="*/ 113 w 116"/>
                      <a:gd name="T25" fmla="*/ 66 h 67"/>
                      <a:gd name="T26" fmla="*/ 113 w 116"/>
                      <a:gd name="T27" fmla="*/ 66 h 67"/>
                      <a:gd name="T28" fmla="*/ 114 w 116"/>
                      <a:gd name="T29" fmla="*/ 65 h 67"/>
                      <a:gd name="T30" fmla="*/ 114 w 116"/>
                      <a:gd name="T31" fmla="*/ 65 h 67"/>
                      <a:gd name="T32" fmla="*/ 115 w 116"/>
                      <a:gd name="T33" fmla="*/ 63 h 67"/>
                      <a:gd name="T34" fmla="*/ 114 w 116"/>
                      <a:gd name="T35" fmla="*/ 3 h 67"/>
                      <a:gd name="T36" fmla="*/ 114 w 116"/>
                      <a:gd name="T37" fmla="*/ 3 h 67"/>
                      <a:gd name="T38" fmla="*/ 114 w 116"/>
                      <a:gd name="T39" fmla="*/ 3 h 67"/>
                      <a:gd name="T40" fmla="*/ 114 w 116"/>
                      <a:gd name="T41" fmla="*/ 3 h 67"/>
                      <a:gd name="T42" fmla="*/ 112 w 116"/>
                      <a:gd name="T43" fmla="*/ 1 h 67"/>
                      <a:gd name="T44" fmla="*/ 112 w 116"/>
                      <a:gd name="T45" fmla="*/ 1 h 67"/>
                      <a:gd name="T46" fmla="*/ 110 w 116"/>
                      <a:gd name="T47" fmla="*/ 1 h 67"/>
                      <a:gd name="T48" fmla="*/ 110 w 116"/>
                      <a:gd name="T49" fmla="*/ 1 h 67"/>
                      <a:gd name="T50" fmla="*/ 5 w 116"/>
                      <a:gd name="T51" fmla="*/ 0 h 67"/>
                      <a:gd name="T52" fmla="*/ 4 w 116"/>
                      <a:gd name="T53" fmla="*/ 1 h 67"/>
                      <a:gd name="T54" fmla="*/ 3 w 116"/>
                      <a:gd name="T55" fmla="*/ 1 h 67"/>
                      <a:gd name="T56" fmla="*/ 1 w 116"/>
                      <a:gd name="T57" fmla="*/ 1 h 67"/>
                      <a:gd name="T58" fmla="*/ 1 w 116"/>
                      <a:gd name="T59" fmla="*/ 1 h 67"/>
                      <a:gd name="T60" fmla="*/ 0 w 116"/>
                      <a:gd name="T61" fmla="*/ 2 h 67"/>
                      <a:gd name="T62" fmla="*/ 0 w 116"/>
                      <a:gd name="T63" fmla="*/ 2 h 67"/>
                      <a:gd name="T64" fmla="*/ 0 w 116"/>
                      <a:gd name="T65" fmla="*/ 3 h 67"/>
                      <a:gd name="T66" fmla="*/ 0 w 116"/>
                      <a:gd name="T67" fmla="*/ 3 h 67"/>
                      <a:gd name="T68" fmla="*/ 0 w 116"/>
                      <a:gd name="T69" fmla="*/ 63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7"/>
                      <a:gd name="T107" fmla="*/ 116 w 116"/>
                      <a:gd name="T108" fmla="*/ 67 h 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7">
                        <a:moveTo>
                          <a:pt x="0" y="63"/>
                        </a:moveTo>
                        <a:lnTo>
                          <a:pt x="0" y="65"/>
                        </a:lnTo>
                        <a:lnTo>
                          <a:pt x="0" y="66"/>
                        </a:lnTo>
                        <a:lnTo>
                          <a:pt x="1" y="66"/>
                        </a:lnTo>
                        <a:lnTo>
                          <a:pt x="2" y="66"/>
                        </a:lnTo>
                        <a:lnTo>
                          <a:pt x="3" y="66"/>
                        </a:lnTo>
                        <a:lnTo>
                          <a:pt x="5" y="66"/>
                        </a:lnTo>
                        <a:lnTo>
                          <a:pt x="109" y="66"/>
                        </a:lnTo>
                        <a:lnTo>
                          <a:pt x="111" y="66"/>
                        </a:lnTo>
                        <a:lnTo>
                          <a:pt x="113" y="66"/>
                        </a:lnTo>
                        <a:lnTo>
                          <a:pt x="114" y="65"/>
                        </a:lnTo>
                        <a:lnTo>
                          <a:pt x="115" y="63"/>
                        </a:lnTo>
                        <a:lnTo>
                          <a:pt x="115" y="3"/>
                        </a:lnTo>
                        <a:lnTo>
                          <a:pt x="114" y="3"/>
                        </a:lnTo>
                        <a:lnTo>
                          <a:pt x="114" y="1"/>
                        </a:lnTo>
                        <a:lnTo>
                          <a:pt x="112" y="1"/>
                        </a:lnTo>
                        <a:lnTo>
                          <a:pt x="110" y="1"/>
                        </a:lnTo>
                        <a:lnTo>
                          <a:pt x="110" y="0"/>
                        </a:lnTo>
                        <a:lnTo>
                          <a:pt x="5" y="0"/>
                        </a:lnTo>
                        <a:lnTo>
                          <a:pt x="4" y="1"/>
                        </a:lnTo>
                        <a:lnTo>
                          <a:pt x="3" y="1"/>
                        </a:lnTo>
                        <a:lnTo>
                          <a:pt x="1" y="1"/>
                        </a:lnTo>
                        <a:lnTo>
                          <a:pt x="0" y="2"/>
                        </a:lnTo>
                        <a:lnTo>
                          <a:pt x="0" y="3"/>
                        </a:lnTo>
                        <a:lnTo>
                          <a:pt x="0" y="63"/>
                        </a:lnTo>
                      </a:path>
                    </a:pathLst>
                  </a:custGeom>
                  <a:solidFill>
                    <a:srgbClr val="404040"/>
                  </a:solidFill>
                  <a:ln w="9525">
                    <a:noFill/>
                    <a:round/>
                    <a:headEnd/>
                    <a:tailEnd/>
                  </a:ln>
                </p:spPr>
                <p:txBody>
                  <a:bodyPr/>
                  <a:lstStyle/>
                  <a:p>
                    <a:endParaRPr lang="zh-CN" altLang="en-US" sz="1400">
                      <a:latin typeface="微软雅黑" pitchFamily="34" charset="-122"/>
                      <a:ea typeface="微软雅黑" pitchFamily="34" charset="-122"/>
                    </a:endParaRPr>
                  </a:p>
                </p:txBody>
              </p:sp>
            </p:grpSp>
            <p:sp>
              <p:nvSpPr>
                <p:cNvPr id="329" name="Line 414"/>
                <p:cNvSpPr>
                  <a:spLocks noChangeShapeType="1"/>
                </p:cNvSpPr>
                <p:nvPr/>
              </p:nvSpPr>
              <p:spPr bwMode="auto">
                <a:xfrm flipV="1">
                  <a:off x="1474" y="2931"/>
                  <a:ext cx="0" cy="318"/>
                </a:xfrm>
                <a:prstGeom prst="line">
                  <a:avLst/>
                </a:prstGeom>
                <a:noFill/>
                <a:ln w="28575">
                  <a:solidFill>
                    <a:schemeClr val="accent2"/>
                  </a:solidFill>
                  <a:round/>
                  <a:headEnd/>
                  <a:tailEnd type="triangle" w="med" len="med"/>
                </a:ln>
              </p:spPr>
              <p:txBody>
                <a:bodyPr/>
                <a:lstStyle/>
                <a:p>
                  <a:endParaRPr lang="zh-CN" altLang="en-US" sz="1400">
                    <a:latin typeface="微软雅黑" pitchFamily="34" charset="-122"/>
                    <a:ea typeface="微软雅黑" pitchFamily="34" charset="-122"/>
                  </a:endParaRPr>
                </a:p>
              </p:txBody>
            </p:sp>
          </p:grpSp>
          <p:sp>
            <p:nvSpPr>
              <p:cNvPr id="326" name="Text Box 415"/>
              <p:cNvSpPr txBox="1">
                <a:spLocks noChangeArrowheads="1"/>
              </p:cNvSpPr>
              <p:nvPr/>
            </p:nvSpPr>
            <p:spPr bwMode="auto">
              <a:xfrm>
                <a:off x="1247" y="2432"/>
                <a:ext cx="1119" cy="194"/>
              </a:xfrm>
              <a:prstGeom prst="rect">
                <a:avLst/>
              </a:prstGeom>
              <a:noFill/>
              <a:ln w="9525">
                <a:noFill/>
                <a:miter lim="800000"/>
                <a:headEnd/>
                <a:tailEnd/>
              </a:ln>
            </p:spPr>
            <p:txBody>
              <a:bodyPr wrap="square">
                <a:spAutoFit/>
              </a:bodyPr>
              <a:lstStyle/>
              <a:p>
                <a:pPr algn="l" eaLnBrk="0" hangingPunct="0">
                  <a:spcBef>
                    <a:spcPct val="50000"/>
                  </a:spcBef>
                  <a:buFontTx/>
                  <a:buNone/>
                </a:pPr>
                <a:r>
                  <a:rPr lang="en-US" altLang="zh-CN" sz="1400" b="1" dirty="0" smtClean="0">
                    <a:latin typeface="微软雅黑" pitchFamily="34" charset="-122"/>
                    <a:ea typeface="微软雅黑" pitchFamily="34" charset="-122"/>
                  </a:rPr>
                  <a:t>Agent: n</a:t>
                </a:r>
                <a:endParaRPr lang="en-US" altLang="zh-CN" sz="1400" b="1" dirty="0">
                  <a:latin typeface="微软雅黑" pitchFamily="34" charset="-122"/>
                  <a:ea typeface="微软雅黑" pitchFamily="34" charset="-122"/>
                </a:endParaRPr>
              </a:p>
            </p:txBody>
          </p:sp>
        </p:grpSp>
      </p:grpSp>
      <p:sp>
        <p:nvSpPr>
          <p:cNvPr id="370" name="AutoShape 15"/>
          <p:cNvSpPr>
            <a:spLocks noChangeArrowheads="1"/>
          </p:cNvSpPr>
          <p:nvPr/>
        </p:nvSpPr>
        <p:spPr bwMode="auto">
          <a:xfrm>
            <a:off x="1615608" y="5276293"/>
            <a:ext cx="4092153" cy="1428736"/>
          </a:xfrm>
          <a:prstGeom prst="flowChartAlternateProcess">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en-US" sz="1600" dirty="0"/>
          </a:p>
        </p:txBody>
      </p:sp>
      <p:sp>
        <p:nvSpPr>
          <p:cNvPr id="371" name="Rectangle 16"/>
          <p:cNvSpPr>
            <a:spLocks noChangeArrowheads="1"/>
          </p:cNvSpPr>
          <p:nvPr/>
        </p:nvSpPr>
        <p:spPr bwMode="auto">
          <a:xfrm>
            <a:off x="1642667" y="6266627"/>
            <a:ext cx="1421138" cy="431800"/>
          </a:xfrm>
          <a:prstGeom prst="rect">
            <a:avLst/>
          </a:prstGeom>
          <a:noFill/>
          <a:ln w="9525">
            <a:noFill/>
            <a:miter lim="800000"/>
            <a:headEnd/>
            <a:tailEnd/>
          </a:ln>
          <a:effectLst/>
        </p:spPr>
        <p:txBody>
          <a:bodyPr lIns="91431" tIns="45715" rIns="91431" bIns="45715" anchor="ctr"/>
          <a:lstStyle/>
          <a:p>
            <a:pPr algn="ctr">
              <a:buFontTx/>
              <a:buNone/>
              <a:defRPr/>
            </a:pPr>
            <a:r>
              <a:rPr lang="en-US" altLang="zh-CN" sz="1600" b="1" dirty="0" smtClean="0">
                <a:solidFill>
                  <a:schemeClr val="bg1"/>
                </a:solidFill>
                <a:effectLst>
                  <a:outerShdw blurRad="38100" dist="38100" dir="2700000" algn="tl">
                    <a:srgbClr val="C0C0C0"/>
                  </a:outerShdw>
                </a:effectLst>
              </a:rPr>
              <a:t>Partition1</a:t>
            </a:r>
            <a:endParaRPr lang="zh-CN" altLang="en-US" sz="1600" b="1" dirty="0">
              <a:solidFill>
                <a:schemeClr val="bg1"/>
              </a:solidFill>
              <a:effectLst>
                <a:outerShdw blurRad="38100" dist="38100" dir="2700000" algn="tl">
                  <a:srgbClr val="C0C0C0"/>
                </a:outerShdw>
              </a:effectLst>
            </a:endParaRPr>
          </a:p>
        </p:txBody>
      </p:sp>
      <p:sp>
        <p:nvSpPr>
          <p:cNvPr id="372" name="Oval 17"/>
          <p:cNvSpPr>
            <a:spLocks noChangeArrowheads="1"/>
          </p:cNvSpPr>
          <p:nvPr/>
        </p:nvSpPr>
        <p:spPr bwMode="auto">
          <a:xfrm>
            <a:off x="2459601" y="5433180"/>
            <a:ext cx="86053" cy="720725"/>
          </a:xfrm>
          <a:prstGeom prst="ellipse">
            <a:avLst/>
          </a:prstGeom>
          <a:solidFill>
            <a:schemeClr val="bg1"/>
          </a:solidFill>
          <a:ln w="9525">
            <a:solidFill>
              <a:schemeClr val="tx1"/>
            </a:solidFill>
            <a:round/>
            <a:headEnd/>
            <a:tailEnd/>
          </a:ln>
        </p:spPr>
        <p:txBody>
          <a:bodyPr wrap="none" anchor="ctr"/>
          <a:lstStyle/>
          <a:p>
            <a:endParaRPr lang="zh-CN" altLang="en-US"/>
          </a:p>
        </p:txBody>
      </p:sp>
      <p:sp>
        <p:nvSpPr>
          <p:cNvPr id="373" name="Oval 18"/>
          <p:cNvSpPr>
            <a:spLocks noChangeArrowheads="1"/>
          </p:cNvSpPr>
          <p:nvPr/>
        </p:nvSpPr>
        <p:spPr bwMode="auto">
          <a:xfrm>
            <a:off x="3289008" y="5433180"/>
            <a:ext cx="86053" cy="720725"/>
          </a:xfrm>
          <a:prstGeom prst="ellipse">
            <a:avLst/>
          </a:prstGeom>
          <a:solidFill>
            <a:schemeClr val="bg1"/>
          </a:solidFill>
          <a:ln w="9525">
            <a:solidFill>
              <a:schemeClr val="tx1"/>
            </a:solidFill>
            <a:round/>
            <a:headEnd/>
            <a:tailEnd/>
          </a:ln>
        </p:spPr>
        <p:txBody>
          <a:bodyPr wrap="none" anchor="ctr"/>
          <a:lstStyle/>
          <a:p>
            <a:endParaRPr lang="zh-CN" altLang="en-US"/>
          </a:p>
        </p:txBody>
      </p:sp>
      <p:sp>
        <p:nvSpPr>
          <p:cNvPr id="374" name="AutoShape 25"/>
          <p:cNvSpPr>
            <a:spLocks noChangeArrowheads="1"/>
          </p:cNvSpPr>
          <p:nvPr/>
        </p:nvSpPr>
        <p:spPr bwMode="auto">
          <a:xfrm>
            <a:off x="2858742" y="5660192"/>
            <a:ext cx="205063" cy="1031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375" name="AutoShape 26"/>
          <p:cNvSpPr>
            <a:spLocks noChangeArrowheads="1"/>
          </p:cNvSpPr>
          <p:nvPr/>
        </p:nvSpPr>
        <p:spPr bwMode="auto">
          <a:xfrm>
            <a:off x="2919162" y="5522079"/>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376" name="AutoShape 27"/>
          <p:cNvSpPr>
            <a:spLocks noChangeArrowheads="1"/>
          </p:cNvSpPr>
          <p:nvPr/>
        </p:nvSpPr>
        <p:spPr bwMode="auto">
          <a:xfrm>
            <a:off x="2723254" y="5607804"/>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377" name="AutoShape 28"/>
          <p:cNvSpPr>
            <a:spLocks noChangeArrowheads="1"/>
          </p:cNvSpPr>
          <p:nvPr/>
        </p:nvSpPr>
        <p:spPr bwMode="auto">
          <a:xfrm>
            <a:off x="2706775" y="5750679"/>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378" name="AutoShape 29"/>
          <p:cNvSpPr>
            <a:spLocks noChangeArrowheads="1"/>
          </p:cNvSpPr>
          <p:nvPr/>
        </p:nvSpPr>
        <p:spPr bwMode="auto">
          <a:xfrm>
            <a:off x="3069298" y="5814179"/>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379" name="AutoShape 30"/>
          <p:cNvSpPr>
            <a:spLocks noChangeArrowheads="1"/>
          </p:cNvSpPr>
          <p:nvPr/>
        </p:nvSpPr>
        <p:spPr bwMode="auto">
          <a:xfrm>
            <a:off x="2858742" y="5814179"/>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380" name="AutoShape 31"/>
          <p:cNvSpPr>
            <a:spLocks noChangeArrowheads="1"/>
          </p:cNvSpPr>
          <p:nvPr/>
        </p:nvSpPr>
        <p:spPr bwMode="auto">
          <a:xfrm>
            <a:off x="3137042" y="5742742"/>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381" name="AutoShape 32"/>
          <p:cNvSpPr>
            <a:spLocks noChangeArrowheads="1"/>
          </p:cNvSpPr>
          <p:nvPr/>
        </p:nvSpPr>
        <p:spPr bwMode="auto">
          <a:xfrm>
            <a:off x="3137042" y="5607804"/>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382" name="Line 33"/>
          <p:cNvSpPr>
            <a:spLocks noChangeShapeType="1"/>
          </p:cNvSpPr>
          <p:nvPr/>
        </p:nvSpPr>
        <p:spPr bwMode="auto">
          <a:xfrm flipV="1">
            <a:off x="2970428" y="5555418"/>
            <a:ext cx="1831" cy="104775"/>
          </a:xfrm>
          <a:prstGeom prst="line">
            <a:avLst/>
          </a:prstGeom>
          <a:noFill/>
          <a:ln w="9525">
            <a:solidFill>
              <a:schemeClr val="tx1"/>
            </a:solidFill>
            <a:round/>
            <a:headEnd/>
            <a:tailEnd/>
          </a:ln>
        </p:spPr>
        <p:txBody>
          <a:bodyPr/>
          <a:lstStyle/>
          <a:p>
            <a:endParaRPr lang="zh-CN" altLang="en-US"/>
          </a:p>
        </p:txBody>
      </p:sp>
      <p:sp>
        <p:nvSpPr>
          <p:cNvPr id="383" name="Line 34"/>
          <p:cNvSpPr>
            <a:spLocks noChangeShapeType="1"/>
          </p:cNvSpPr>
          <p:nvPr/>
        </p:nvSpPr>
        <p:spPr bwMode="auto">
          <a:xfrm flipH="1">
            <a:off x="2789166" y="5660192"/>
            <a:ext cx="67744" cy="1588"/>
          </a:xfrm>
          <a:prstGeom prst="line">
            <a:avLst/>
          </a:prstGeom>
          <a:noFill/>
          <a:ln w="9525">
            <a:solidFill>
              <a:schemeClr val="tx1"/>
            </a:solidFill>
            <a:round/>
            <a:headEnd/>
            <a:tailEnd/>
          </a:ln>
        </p:spPr>
        <p:txBody>
          <a:bodyPr/>
          <a:lstStyle/>
          <a:p>
            <a:endParaRPr lang="zh-CN" altLang="en-US"/>
          </a:p>
        </p:txBody>
      </p:sp>
      <p:sp>
        <p:nvSpPr>
          <p:cNvPr id="384" name="Line 35"/>
          <p:cNvSpPr>
            <a:spLocks noChangeShapeType="1"/>
          </p:cNvSpPr>
          <p:nvPr/>
        </p:nvSpPr>
        <p:spPr bwMode="auto">
          <a:xfrm>
            <a:off x="2789167" y="5710992"/>
            <a:ext cx="1831" cy="1588"/>
          </a:xfrm>
          <a:prstGeom prst="line">
            <a:avLst/>
          </a:prstGeom>
          <a:noFill/>
          <a:ln w="9525">
            <a:solidFill>
              <a:schemeClr val="tx1"/>
            </a:solidFill>
            <a:round/>
            <a:headEnd/>
            <a:tailEnd/>
          </a:ln>
        </p:spPr>
        <p:txBody>
          <a:bodyPr/>
          <a:lstStyle/>
          <a:p>
            <a:endParaRPr lang="zh-CN" altLang="en-US"/>
          </a:p>
        </p:txBody>
      </p:sp>
      <p:sp>
        <p:nvSpPr>
          <p:cNvPr id="385" name="Line 36"/>
          <p:cNvSpPr>
            <a:spLocks noChangeShapeType="1"/>
          </p:cNvSpPr>
          <p:nvPr/>
        </p:nvSpPr>
        <p:spPr bwMode="auto">
          <a:xfrm flipH="1">
            <a:off x="2789166" y="5710992"/>
            <a:ext cx="67744" cy="50800"/>
          </a:xfrm>
          <a:prstGeom prst="line">
            <a:avLst/>
          </a:prstGeom>
          <a:noFill/>
          <a:ln w="9525">
            <a:solidFill>
              <a:schemeClr val="tx1"/>
            </a:solidFill>
            <a:round/>
            <a:headEnd/>
            <a:tailEnd/>
          </a:ln>
        </p:spPr>
        <p:txBody>
          <a:bodyPr/>
          <a:lstStyle/>
          <a:p>
            <a:endParaRPr lang="zh-CN" altLang="en-US"/>
          </a:p>
        </p:txBody>
      </p:sp>
      <p:sp>
        <p:nvSpPr>
          <p:cNvPr id="386" name="Line 37"/>
          <p:cNvSpPr>
            <a:spLocks noChangeShapeType="1"/>
          </p:cNvSpPr>
          <p:nvPr/>
        </p:nvSpPr>
        <p:spPr bwMode="auto">
          <a:xfrm>
            <a:off x="2928317" y="5761792"/>
            <a:ext cx="1831" cy="52388"/>
          </a:xfrm>
          <a:prstGeom prst="line">
            <a:avLst/>
          </a:prstGeom>
          <a:noFill/>
          <a:ln w="9525">
            <a:solidFill>
              <a:schemeClr val="tx1"/>
            </a:solidFill>
            <a:round/>
            <a:headEnd/>
            <a:tailEnd/>
          </a:ln>
        </p:spPr>
        <p:txBody>
          <a:bodyPr/>
          <a:lstStyle/>
          <a:p>
            <a:endParaRPr lang="zh-CN" altLang="en-US"/>
          </a:p>
        </p:txBody>
      </p:sp>
      <p:sp>
        <p:nvSpPr>
          <p:cNvPr id="387" name="Line 38"/>
          <p:cNvSpPr>
            <a:spLocks noChangeShapeType="1"/>
          </p:cNvSpPr>
          <p:nvPr/>
        </p:nvSpPr>
        <p:spPr bwMode="auto">
          <a:xfrm>
            <a:off x="2997892" y="5761792"/>
            <a:ext cx="69575" cy="52388"/>
          </a:xfrm>
          <a:prstGeom prst="line">
            <a:avLst/>
          </a:prstGeom>
          <a:noFill/>
          <a:ln w="9525">
            <a:solidFill>
              <a:schemeClr val="tx1"/>
            </a:solidFill>
            <a:round/>
            <a:headEnd/>
            <a:tailEnd/>
          </a:ln>
        </p:spPr>
        <p:txBody>
          <a:bodyPr/>
          <a:lstStyle/>
          <a:p>
            <a:endParaRPr lang="zh-CN" altLang="en-US"/>
          </a:p>
        </p:txBody>
      </p:sp>
      <p:sp>
        <p:nvSpPr>
          <p:cNvPr id="388" name="Line 39"/>
          <p:cNvSpPr>
            <a:spLocks noChangeShapeType="1"/>
          </p:cNvSpPr>
          <p:nvPr/>
        </p:nvSpPr>
        <p:spPr bwMode="auto">
          <a:xfrm>
            <a:off x="3069298" y="5710992"/>
            <a:ext cx="65913" cy="50800"/>
          </a:xfrm>
          <a:prstGeom prst="line">
            <a:avLst/>
          </a:prstGeom>
          <a:noFill/>
          <a:ln w="9525">
            <a:solidFill>
              <a:schemeClr val="tx1"/>
            </a:solidFill>
            <a:round/>
            <a:headEnd/>
            <a:tailEnd/>
          </a:ln>
        </p:spPr>
        <p:txBody>
          <a:bodyPr/>
          <a:lstStyle/>
          <a:p>
            <a:endParaRPr lang="zh-CN" altLang="en-US"/>
          </a:p>
        </p:txBody>
      </p:sp>
      <p:sp>
        <p:nvSpPr>
          <p:cNvPr id="389" name="Line 40"/>
          <p:cNvSpPr>
            <a:spLocks noChangeShapeType="1"/>
          </p:cNvSpPr>
          <p:nvPr/>
        </p:nvSpPr>
        <p:spPr bwMode="auto">
          <a:xfrm>
            <a:off x="3069298" y="5660192"/>
            <a:ext cx="65913" cy="1588"/>
          </a:xfrm>
          <a:prstGeom prst="line">
            <a:avLst/>
          </a:prstGeom>
          <a:noFill/>
          <a:ln w="9525">
            <a:solidFill>
              <a:schemeClr val="tx1"/>
            </a:solidFill>
            <a:round/>
            <a:headEnd/>
            <a:tailEnd/>
          </a:ln>
        </p:spPr>
        <p:txBody>
          <a:bodyPr/>
          <a:lstStyle/>
          <a:p>
            <a:endParaRPr lang="zh-CN" altLang="en-US"/>
          </a:p>
        </p:txBody>
      </p:sp>
      <p:sp>
        <p:nvSpPr>
          <p:cNvPr id="390" name="Text Box 41"/>
          <p:cNvSpPr txBox="1">
            <a:spLocks noChangeArrowheads="1"/>
          </p:cNvSpPr>
          <p:nvPr/>
        </p:nvSpPr>
        <p:spPr bwMode="auto">
          <a:xfrm>
            <a:off x="2708606" y="5880855"/>
            <a:ext cx="649977" cy="276225"/>
          </a:xfrm>
          <a:prstGeom prst="rect">
            <a:avLst/>
          </a:prstGeom>
          <a:noFill/>
          <a:ln w="9525">
            <a:noFill/>
            <a:miter lim="800000"/>
            <a:headEnd/>
            <a:tailEnd/>
          </a:ln>
        </p:spPr>
        <p:txBody>
          <a:bodyPr lIns="91431" tIns="45715" rIns="91431" bIns="45715">
            <a:spAutoFit/>
          </a:bodyPr>
          <a:lstStyle/>
          <a:p>
            <a:pPr algn="l">
              <a:spcBef>
                <a:spcPct val="50000"/>
              </a:spcBef>
              <a:buFontTx/>
              <a:buNone/>
            </a:pPr>
            <a:r>
              <a:rPr kumimoji="1" lang="en-US" altLang="zh-CN" sz="1200" b="1" dirty="0" smtClean="0">
                <a:solidFill>
                  <a:schemeClr val="bg1"/>
                </a:solidFill>
                <a:latin typeface="微软雅黑" pitchFamily="34" charset="-122"/>
                <a:ea typeface="微软雅黑" pitchFamily="34" charset="-122"/>
              </a:rPr>
              <a:t>1</a:t>
            </a:r>
            <a:endParaRPr kumimoji="1" lang="zh-CN" altLang="en-US" sz="1200" b="1" dirty="0">
              <a:solidFill>
                <a:schemeClr val="bg1"/>
              </a:solidFill>
              <a:latin typeface="微软雅黑" pitchFamily="34" charset="-122"/>
              <a:ea typeface="微软雅黑" pitchFamily="34" charset="-122"/>
            </a:endParaRPr>
          </a:p>
        </p:txBody>
      </p:sp>
      <p:grpSp>
        <p:nvGrpSpPr>
          <p:cNvPr id="14" name="Group 18"/>
          <p:cNvGrpSpPr>
            <a:grpSpLocks/>
          </p:cNvGrpSpPr>
          <p:nvPr/>
        </p:nvGrpSpPr>
        <p:grpSpPr bwMode="auto">
          <a:xfrm>
            <a:off x="4524365" y="2789973"/>
            <a:ext cx="622477" cy="935038"/>
            <a:chOff x="2614" y="3007"/>
            <a:chExt cx="381" cy="598"/>
          </a:xfrm>
        </p:grpSpPr>
        <p:grpSp>
          <p:nvGrpSpPr>
            <p:cNvPr id="15" name="Group 19"/>
            <p:cNvGrpSpPr>
              <a:grpSpLocks noChangeAspect="1"/>
            </p:cNvGrpSpPr>
            <p:nvPr/>
          </p:nvGrpSpPr>
          <p:grpSpPr bwMode="auto">
            <a:xfrm flipH="1">
              <a:off x="2614" y="3007"/>
              <a:ext cx="381" cy="598"/>
              <a:chOff x="4662" y="-169"/>
              <a:chExt cx="1366" cy="2137"/>
            </a:xfrm>
          </p:grpSpPr>
          <p:sp>
            <p:nvSpPr>
              <p:cNvPr id="397" name="Freeform 20"/>
              <p:cNvSpPr>
                <a:spLocks noChangeAspect="1"/>
              </p:cNvSpPr>
              <p:nvPr/>
            </p:nvSpPr>
            <p:spPr bwMode="auto">
              <a:xfrm flipH="1">
                <a:off x="4662" y="-40"/>
                <a:ext cx="757" cy="2008"/>
              </a:xfrm>
              <a:custGeom>
                <a:avLst/>
                <a:gdLst>
                  <a:gd name="T0" fmla="*/ 0 w 757"/>
                  <a:gd name="T1" fmla="*/ 335 h 2008"/>
                  <a:gd name="T2" fmla="*/ 0 w 757"/>
                  <a:gd name="T3" fmla="*/ 2007 h 2008"/>
                  <a:gd name="T4" fmla="*/ 756 w 757"/>
                  <a:gd name="T5" fmla="*/ 1532 h 2008"/>
                  <a:gd name="T6" fmla="*/ 756 w 757"/>
                  <a:gd name="T7" fmla="*/ 0 h 2008"/>
                  <a:gd name="T8" fmla="*/ 0 w 757"/>
                  <a:gd name="T9" fmla="*/ 335 h 2008"/>
                  <a:gd name="T10" fmla="*/ 0 60000 65536"/>
                  <a:gd name="T11" fmla="*/ 0 60000 65536"/>
                  <a:gd name="T12" fmla="*/ 0 60000 65536"/>
                  <a:gd name="T13" fmla="*/ 0 60000 65536"/>
                  <a:gd name="T14" fmla="*/ 0 60000 65536"/>
                  <a:gd name="T15" fmla="*/ 0 w 757"/>
                  <a:gd name="T16" fmla="*/ 0 h 2008"/>
                  <a:gd name="T17" fmla="*/ 757 w 757"/>
                  <a:gd name="T18" fmla="*/ 2008 h 2008"/>
                </a:gdLst>
                <a:ahLst/>
                <a:cxnLst>
                  <a:cxn ang="T10">
                    <a:pos x="T0" y="T1"/>
                  </a:cxn>
                  <a:cxn ang="T11">
                    <a:pos x="T2" y="T3"/>
                  </a:cxn>
                  <a:cxn ang="T12">
                    <a:pos x="T4" y="T5"/>
                  </a:cxn>
                  <a:cxn ang="T13">
                    <a:pos x="T6" y="T7"/>
                  </a:cxn>
                  <a:cxn ang="T14">
                    <a:pos x="T8" y="T9"/>
                  </a:cxn>
                </a:cxnLst>
                <a:rect l="T15" t="T16" r="T17" b="T18"/>
                <a:pathLst>
                  <a:path w="757" h="2008">
                    <a:moveTo>
                      <a:pt x="0" y="335"/>
                    </a:moveTo>
                    <a:lnTo>
                      <a:pt x="0" y="2007"/>
                    </a:lnTo>
                    <a:lnTo>
                      <a:pt x="756" y="1532"/>
                    </a:lnTo>
                    <a:lnTo>
                      <a:pt x="756" y="0"/>
                    </a:lnTo>
                    <a:lnTo>
                      <a:pt x="0" y="335"/>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398" name="Freeform 21"/>
              <p:cNvSpPr>
                <a:spLocks noChangeAspect="1"/>
              </p:cNvSpPr>
              <p:nvPr/>
            </p:nvSpPr>
            <p:spPr bwMode="auto">
              <a:xfrm flipH="1">
                <a:off x="5418" y="152"/>
                <a:ext cx="604" cy="1816"/>
              </a:xfrm>
              <a:custGeom>
                <a:avLst/>
                <a:gdLst>
                  <a:gd name="T0" fmla="*/ 603 w 604"/>
                  <a:gd name="T1" fmla="*/ 143 h 1816"/>
                  <a:gd name="T2" fmla="*/ 603 w 604"/>
                  <a:gd name="T3" fmla="*/ 1815 h 1816"/>
                  <a:gd name="T4" fmla="*/ 1 w 604"/>
                  <a:gd name="T5" fmla="*/ 1648 h 1816"/>
                  <a:gd name="T6" fmla="*/ 0 w 604"/>
                  <a:gd name="T7" fmla="*/ 0 h 1816"/>
                  <a:gd name="T8" fmla="*/ 603 w 604"/>
                  <a:gd name="T9" fmla="*/ 143 h 1816"/>
                  <a:gd name="T10" fmla="*/ 0 60000 65536"/>
                  <a:gd name="T11" fmla="*/ 0 60000 65536"/>
                  <a:gd name="T12" fmla="*/ 0 60000 65536"/>
                  <a:gd name="T13" fmla="*/ 0 60000 65536"/>
                  <a:gd name="T14" fmla="*/ 0 60000 65536"/>
                  <a:gd name="T15" fmla="*/ 0 w 604"/>
                  <a:gd name="T16" fmla="*/ 0 h 1816"/>
                  <a:gd name="T17" fmla="*/ 604 w 604"/>
                  <a:gd name="T18" fmla="*/ 1816 h 1816"/>
                </a:gdLst>
                <a:ahLst/>
                <a:cxnLst>
                  <a:cxn ang="T10">
                    <a:pos x="T0" y="T1"/>
                  </a:cxn>
                  <a:cxn ang="T11">
                    <a:pos x="T2" y="T3"/>
                  </a:cxn>
                  <a:cxn ang="T12">
                    <a:pos x="T4" y="T5"/>
                  </a:cxn>
                  <a:cxn ang="T13">
                    <a:pos x="T6" y="T7"/>
                  </a:cxn>
                  <a:cxn ang="T14">
                    <a:pos x="T8" y="T9"/>
                  </a:cxn>
                </a:cxnLst>
                <a:rect l="T15" t="T16" r="T17" b="T18"/>
                <a:pathLst>
                  <a:path w="604" h="1816">
                    <a:moveTo>
                      <a:pt x="603" y="143"/>
                    </a:moveTo>
                    <a:lnTo>
                      <a:pt x="603" y="1815"/>
                    </a:lnTo>
                    <a:lnTo>
                      <a:pt x="1" y="1648"/>
                    </a:lnTo>
                    <a:lnTo>
                      <a:pt x="0" y="0"/>
                    </a:lnTo>
                    <a:lnTo>
                      <a:pt x="603" y="143"/>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grpSp>
            <p:nvGrpSpPr>
              <p:cNvPr id="16" name="Group 22"/>
              <p:cNvGrpSpPr>
                <a:grpSpLocks noChangeAspect="1"/>
              </p:cNvGrpSpPr>
              <p:nvPr/>
            </p:nvGrpSpPr>
            <p:grpSpPr bwMode="auto">
              <a:xfrm flipH="1">
                <a:off x="5513" y="263"/>
                <a:ext cx="438" cy="1613"/>
                <a:chOff x="2567" y="1746"/>
                <a:chExt cx="438" cy="1613"/>
              </a:xfrm>
            </p:grpSpPr>
            <p:sp>
              <p:nvSpPr>
                <p:cNvPr id="401" name="Freeform 23"/>
                <p:cNvSpPr>
                  <a:spLocks noChangeAspect="1"/>
                </p:cNvSpPr>
                <p:nvPr/>
              </p:nvSpPr>
              <p:spPr bwMode="auto">
                <a:xfrm>
                  <a:off x="2567" y="1746"/>
                  <a:ext cx="438" cy="1613"/>
                </a:xfrm>
                <a:custGeom>
                  <a:avLst/>
                  <a:gdLst>
                    <a:gd name="T0" fmla="*/ 0 w 438"/>
                    <a:gd name="T1" fmla="*/ 16 h 1613"/>
                    <a:gd name="T2" fmla="*/ 0 w 438"/>
                    <a:gd name="T3" fmla="*/ 1490 h 1613"/>
                    <a:gd name="T4" fmla="*/ 437 w 438"/>
                    <a:gd name="T5" fmla="*/ 1612 h 1613"/>
                    <a:gd name="T6" fmla="*/ 435 w 438"/>
                    <a:gd name="T7" fmla="*/ 109 h 1613"/>
                    <a:gd name="T8" fmla="*/ 0 w 438"/>
                    <a:gd name="T9" fmla="*/ 0 h 1613"/>
                    <a:gd name="T10" fmla="*/ 0 60000 65536"/>
                    <a:gd name="T11" fmla="*/ 0 60000 65536"/>
                    <a:gd name="T12" fmla="*/ 0 60000 65536"/>
                    <a:gd name="T13" fmla="*/ 0 60000 65536"/>
                    <a:gd name="T14" fmla="*/ 0 60000 65536"/>
                    <a:gd name="T15" fmla="*/ 0 w 438"/>
                    <a:gd name="T16" fmla="*/ 0 h 1613"/>
                    <a:gd name="T17" fmla="*/ 438 w 438"/>
                    <a:gd name="T18" fmla="*/ 1613 h 1613"/>
                  </a:gdLst>
                  <a:ahLst/>
                  <a:cxnLst>
                    <a:cxn ang="T10">
                      <a:pos x="T0" y="T1"/>
                    </a:cxn>
                    <a:cxn ang="T11">
                      <a:pos x="T2" y="T3"/>
                    </a:cxn>
                    <a:cxn ang="T12">
                      <a:pos x="T4" y="T5"/>
                    </a:cxn>
                    <a:cxn ang="T13">
                      <a:pos x="T6" y="T7"/>
                    </a:cxn>
                    <a:cxn ang="T14">
                      <a:pos x="T8" y="T9"/>
                    </a:cxn>
                  </a:cxnLst>
                  <a:rect l="T15" t="T16" r="T17" b="T18"/>
                  <a:pathLst>
                    <a:path w="438" h="1613">
                      <a:moveTo>
                        <a:pt x="0" y="16"/>
                      </a:moveTo>
                      <a:lnTo>
                        <a:pt x="0" y="1490"/>
                      </a:lnTo>
                      <a:lnTo>
                        <a:pt x="437" y="1612"/>
                      </a:lnTo>
                      <a:lnTo>
                        <a:pt x="435" y="109"/>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402" name="Line 24"/>
                <p:cNvSpPr>
                  <a:spLocks noChangeAspect="1" noChangeShapeType="1"/>
                </p:cNvSpPr>
                <p:nvPr/>
              </p:nvSpPr>
              <p:spPr bwMode="auto">
                <a:xfrm>
                  <a:off x="2573" y="3162"/>
                  <a:ext cx="420" cy="112"/>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403" name="Freeform 25"/>
                <p:cNvSpPr>
                  <a:spLocks noChangeAspect="1"/>
                </p:cNvSpPr>
                <p:nvPr/>
              </p:nvSpPr>
              <p:spPr bwMode="auto">
                <a:xfrm>
                  <a:off x="2570" y="1966"/>
                  <a:ext cx="435" cy="759"/>
                </a:xfrm>
                <a:custGeom>
                  <a:avLst/>
                  <a:gdLst>
                    <a:gd name="T0" fmla="*/ 0 w 435"/>
                    <a:gd name="T1" fmla="*/ 0 h 759"/>
                    <a:gd name="T2" fmla="*/ 434 w 435"/>
                    <a:gd name="T3" fmla="*/ 105 h 759"/>
                    <a:gd name="T4" fmla="*/ 434 w 435"/>
                    <a:gd name="T5" fmla="*/ 758 h 759"/>
                    <a:gd name="T6" fmla="*/ 0 w 435"/>
                    <a:gd name="T7" fmla="*/ 638 h 759"/>
                    <a:gd name="T8" fmla="*/ 0 w 435"/>
                    <a:gd name="T9" fmla="*/ 0 h 759"/>
                    <a:gd name="T10" fmla="*/ 0 60000 65536"/>
                    <a:gd name="T11" fmla="*/ 0 60000 65536"/>
                    <a:gd name="T12" fmla="*/ 0 60000 65536"/>
                    <a:gd name="T13" fmla="*/ 0 60000 65536"/>
                    <a:gd name="T14" fmla="*/ 0 60000 65536"/>
                    <a:gd name="T15" fmla="*/ 0 w 435"/>
                    <a:gd name="T16" fmla="*/ 0 h 759"/>
                    <a:gd name="T17" fmla="*/ 435 w 435"/>
                    <a:gd name="T18" fmla="*/ 759 h 759"/>
                  </a:gdLst>
                  <a:ahLst/>
                  <a:cxnLst>
                    <a:cxn ang="T10">
                      <a:pos x="T0" y="T1"/>
                    </a:cxn>
                    <a:cxn ang="T11">
                      <a:pos x="T2" y="T3"/>
                    </a:cxn>
                    <a:cxn ang="T12">
                      <a:pos x="T4" y="T5"/>
                    </a:cxn>
                    <a:cxn ang="T13">
                      <a:pos x="T6" y="T7"/>
                    </a:cxn>
                    <a:cxn ang="T14">
                      <a:pos x="T8" y="T9"/>
                    </a:cxn>
                  </a:cxnLst>
                  <a:rect l="T15" t="T16" r="T17" b="T18"/>
                  <a:pathLst>
                    <a:path w="435" h="759">
                      <a:moveTo>
                        <a:pt x="0" y="0"/>
                      </a:moveTo>
                      <a:lnTo>
                        <a:pt x="434" y="105"/>
                      </a:lnTo>
                      <a:lnTo>
                        <a:pt x="434" y="758"/>
                      </a:lnTo>
                      <a:lnTo>
                        <a:pt x="0" y="638"/>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404" name="Line 26"/>
                <p:cNvSpPr>
                  <a:spLocks noChangeAspect="1" noChangeShapeType="1"/>
                </p:cNvSpPr>
                <p:nvPr/>
              </p:nvSpPr>
              <p:spPr bwMode="auto">
                <a:xfrm>
                  <a:off x="2580" y="2132"/>
                  <a:ext cx="416" cy="93"/>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405" name="Line 27"/>
                <p:cNvSpPr>
                  <a:spLocks noChangeAspect="1" noChangeShapeType="1"/>
                </p:cNvSpPr>
                <p:nvPr/>
              </p:nvSpPr>
              <p:spPr bwMode="auto">
                <a:xfrm>
                  <a:off x="2580" y="2300"/>
                  <a:ext cx="420" cy="108"/>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406" name="Line 28"/>
                <p:cNvSpPr>
                  <a:spLocks noChangeAspect="1" noChangeShapeType="1"/>
                </p:cNvSpPr>
                <p:nvPr/>
              </p:nvSpPr>
              <p:spPr bwMode="auto">
                <a:xfrm>
                  <a:off x="2580" y="2454"/>
                  <a:ext cx="413" cy="105"/>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407" name="Line 29"/>
                <p:cNvSpPr>
                  <a:spLocks noChangeAspect="1" noChangeShapeType="1"/>
                </p:cNvSpPr>
                <p:nvPr/>
              </p:nvSpPr>
              <p:spPr bwMode="auto">
                <a:xfrm>
                  <a:off x="2634" y="2060"/>
                  <a:ext cx="303" cy="69"/>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408" name="Line 30"/>
                <p:cNvSpPr>
                  <a:spLocks noChangeAspect="1" noChangeShapeType="1"/>
                </p:cNvSpPr>
                <p:nvPr/>
              </p:nvSpPr>
              <p:spPr bwMode="auto">
                <a:xfrm>
                  <a:off x="2634" y="2225"/>
                  <a:ext cx="303" cy="67"/>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409" name="Line 31"/>
                <p:cNvSpPr>
                  <a:spLocks noChangeAspect="1" noChangeShapeType="1"/>
                </p:cNvSpPr>
                <p:nvPr/>
              </p:nvSpPr>
              <p:spPr bwMode="auto">
                <a:xfrm>
                  <a:off x="2634" y="2391"/>
                  <a:ext cx="303" cy="69"/>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410" name="Line 32"/>
                <p:cNvSpPr>
                  <a:spLocks noChangeAspect="1" noChangeShapeType="1"/>
                </p:cNvSpPr>
                <p:nvPr/>
              </p:nvSpPr>
              <p:spPr bwMode="auto">
                <a:xfrm>
                  <a:off x="2634" y="2556"/>
                  <a:ext cx="303" cy="69"/>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411" name="Oval 33"/>
                <p:cNvSpPr>
                  <a:spLocks noChangeAspect="1" noChangeArrowheads="1"/>
                </p:cNvSpPr>
                <p:nvPr/>
              </p:nvSpPr>
              <p:spPr bwMode="auto">
                <a:xfrm>
                  <a:off x="2617" y="1825"/>
                  <a:ext cx="69" cy="43"/>
                </a:xfrm>
                <a:prstGeom prst="ellipse">
                  <a:avLst/>
                </a:prstGeom>
                <a:gradFill rotWithShape="0">
                  <a:gsLst>
                    <a:gs pos="0">
                      <a:srgbClr val="C0C0C0"/>
                    </a:gs>
                    <a:gs pos="100000">
                      <a:srgbClr val="595959"/>
                    </a:gs>
                  </a:gsLst>
                  <a:lin ang="5400000" scaled="1"/>
                </a:grad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412" name="Freeform 34"/>
                <p:cNvSpPr>
                  <a:spLocks noChangeAspect="1"/>
                </p:cNvSpPr>
                <p:nvPr/>
              </p:nvSpPr>
              <p:spPr bwMode="auto">
                <a:xfrm>
                  <a:off x="2697" y="2054"/>
                  <a:ext cx="163" cy="87"/>
                </a:xfrm>
                <a:custGeom>
                  <a:avLst/>
                  <a:gdLst>
                    <a:gd name="T0" fmla="*/ 0 w 163"/>
                    <a:gd name="T1" fmla="*/ 0 h 87"/>
                    <a:gd name="T2" fmla="*/ 0 w 163"/>
                    <a:gd name="T3" fmla="*/ 51 h 87"/>
                    <a:gd name="T4" fmla="*/ 162 w 163"/>
                    <a:gd name="T5" fmla="*/ 86 h 87"/>
                    <a:gd name="T6" fmla="*/ 162 w 163"/>
                    <a:gd name="T7" fmla="*/ 35 h 87"/>
                    <a:gd name="T8" fmla="*/ 0 w 163"/>
                    <a:gd name="T9" fmla="*/ 0 h 87"/>
                    <a:gd name="T10" fmla="*/ 0 60000 65536"/>
                    <a:gd name="T11" fmla="*/ 0 60000 65536"/>
                    <a:gd name="T12" fmla="*/ 0 60000 65536"/>
                    <a:gd name="T13" fmla="*/ 0 60000 65536"/>
                    <a:gd name="T14" fmla="*/ 0 60000 65536"/>
                    <a:gd name="T15" fmla="*/ 0 w 163"/>
                    <a:gd name="T16" fmla="*/ 0 h 87"/>
                    <a:gd name="T17" fmla="*/ 163 w 163"/>
                    <a:gd name="T18" fmla="*/ 87 h 87"/>
                  </a:gdLst>
                  <a:ahLst/>
                  <a:cxnLst>
                    <a:cxn ang="T10">
                      <a:pos x="T0" y="T1"/>
                    </a:cxn>
                    <a:cxn ang="T11">
                      <a:pos x="T2" y="T3"/>
                    </a:cxn>
                    <a:cxn ang="T12">
                      <a:pos x="T4" y="T5"/>
                    </a:cxn>
                    <a:cxn ang="T13">
                      <a:pos x="T6" y="T7"/>
                    </a:cxn>
                    <a:cxn ang="T14">
                      <a:pos x="T8" y="T9"/>
                    </a:cxn>
                  </a:cxnLst>
                  <a:rect l="T15" t="T16" r="T17" b="T18"/>
                  <a:pathLst>
                    <a:path w="163" h="87">
                      <a:moveTo>
                        <a:pt x="0" y="0"/>
                      </a:moveTo>
                      <a:lnTo>
                        <a:pt x="0" y="51"/>
                      </a:lnTo>
                      <a:lnTo>
                        <a:pt x="162" y="86"/>
                      </a:lnTo>
                      <a:lnTo>
                        <a:pt x="162" y="35"/>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413" name="Freeform 35"/>
                <p:cNvSpPr>
                  <a:spLocks noChangeAspect="1"/>
                </p:cNvSpPr>
                <p:nvPr/>
              </p:nvSpPr>
              <p:spPr bwMode="auto">
                <a:xfrm>
                  <a:off x="2697" y="2212"/>
                  <a:ext cx="163" cy="85"/>
                </a:xfrm>
                <a:custGeom>
                  <a:avLst/>
                  <a:gdLst>
                    <a:gd name="T0" fmla="*/ 0 w 163"/>
                    <a:gd name="T1" fmla="*/ 0 h 85"/>
                    <a:gd name="T2" fmla="*/ 0 w 163"/>
                    <a:gd name="T3" fmla="*/ 49 h 85"/>
                    <a:gd name="T4" fmla="*/ 162 w 163"/>
                    <a:gd name="T5" fmla="*/ 84 h 85"/>
                    <a:gd name="T6" fmla="*/ 162 w 163"/>
                    <a:gd name="T7" fmla="*/ 35 h 85"/>
                    <a:gd name="T8" fmla="*/ 0 w 163"/>
                    <a:gd name="T9" fmla="*/ 0 h 85"/>
                    <a:gd name="T10" fmla="*/ 0 60000 65536"/>
                    <a:gd name="T11" fmla="*/ 0 60000 65536"/>
                    <a:gd name="T12" fmla="*/ 0 60000 65536"/>
                    <a:gd name="T13" fmla="*/ 0 60000 65536"/>
                    <a:gd name="T14" fmla="*/ 0 60000 65536"/>
                    <a:gd name="T15" fmla="*/ 0 w 163"/>
                    <a:gd name="T16" fmla="*/ 0 h 85"/>
                    <a:gd name="T17" fmla="*/ 163 w 163"/>
                    <a:gd name="T18" fmla="*/ 85 h 85"/>
                  </a:gdLst>
                  <a:ahLst/>
                  <a:cxnLst>
                    <a:cxn ang="T10">
                      <a:pos x="T0" y="T1"/>
                    </a:cxn>
                    <a:cxn ang="T11">
                      <a:pos x="T2" y="T3"/>
                    </a:cxn>
                    <a:cxn ang="T12">
                      <a:pos x="T4" y="T5"/>
                    </a:cxn>
                    <a:cxn ang="T13">
                      <a:pos x="T6" y="T7"/>
                    </a:cxn>
                    <a:cxn ang="T14">
                      <a:pos x="T8" y="T9"/>
                    </a:cxn>
                  </a:cxnLst>
                  <a:rect l="T15" t="T16" r="T17" b="T18"/>
                  <a:pathLst>
                    <a:path w="163" h="85">
                      <a:moveTo>
                        <a:pt x="0" y="0"/>
                      </a:moveTo>
                      <a:lnTo>
                        <a:pt x="0" y="49"/>
                      </a:lnTo>
                      <a:lnTo>
                        <a:pt x="162" y="84"/>
                      </a:lnTo>
                      <a:lnTo>
                        <a:pt x="162" y="35"/>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414" name="Freeform 36"/>
                <p:cNvSpPr>
                  <a:spLocks noChangeAspect="1"/>
                </p:cNvSpPr>
                <p:nvPr/>
              </p:nvSpPr>
              <p:spPr bwMode="auto">
                <a:xfrm>
                  <a:off x="2697" y="2379"/>
                  <a:ext cx="163" cy="86"/>
                </a:xfrm>
                <a:custGeom>
                  <a:avLst/>
                  <a:gdLst>
                    <a:gd name="T0" fmla="*/ 0 w 163"/>
                    <a:gd name="T1" fmla="*/ 0 h 86"/>
                    <a:gd name="T2" fmla="*/ 0 w 163"/>
                    <a:gd name="T3" fmla="*/ 50 h 86"/>
                    <a:gd name="T4" fmla="*/ 162 w 163"/>
                    <a:gd name="T5" fmla="*/ 85 h 86"/>
                    <a:gd name="T6" fmla="*/ 162 w 163"/>
                    <a:gd name="T7" fmla="*/ 35 h 86"/>
                    <a:gd name="T8" fmla="*/ 0 w 163"/>
                    <a:gd name="T9" fmla="*/ 0 h 86"/>
                    <a:gd name="T10" fmla="*/ 0 60000 65536"/>
                    <a:gd name="T11" fmla="*/ 0 60000 65536"/>
                    <a:gd name="T12" fmla="*/ 0 60000 65536"/>
                    <a:gd name="T13" fmla="*/ 0 60000 65536"/>
                    <a:gd name="T14" fmla="*/ 0 60000 65536"/>
                    <a:gd name="T15" fmla="*/ 0 w 163"/>
                    <a:gd name="T16" fmla="*/ 0 h 86"/>
                    <a:gd name="T17" fmla="*/ 163 w 163"/>
                    <a:gd name="T18" fmla="*/ 86 h 86"/>
                  </a:gdLst>
                  <a:ahLst/>
                  <a:cxnLst>
                    <a:cxn ang="T10">
                      <a:pos x="T0" y="T1"/>
                    </a:cxn>
                    <a:cxn ang="T11">
                      <a:pos x="T2" y="T3"/>
                    </a:cxn>
                    <a:cxn ang="T12">
                      <a:pos x="T4" y="T5"/>
                    </a:cxn>
                    <a:cxn ang="T13">
                      <a:pos x="T6" y="T7"/>
                    </a:cxn>
                    <a:cxn ang="T14">
                      <a:pos x="T8" y="T9"/>
                    </a:cxn>
                  </a:cxnLst>
                  <a:rect l="T15" t="T16" r="T17" b="T18"/>
                  <a:pathLst>
                    <a:path w="163" h="86">
                      <a:moveTo>
                        <a:pt x="0" y="0"/>
                      </a:moveTo>
                      <a:lnTo>
                        <a:pt x="0" y="50"/>
                      </a:lnTo>
                      <a:lnTo>
                        <a:pt x="162" y="85"/>
                      </a:lnTo>
                      <a:lnTo>
                        <a:pt x="162" y="35"/>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415" name="Freeform 37"/>
                <p:cNvSpPr>
                  <a:spLocks noChangeAspect="1"/>
                </p:cNvSpPr>
                <p:nvPr/>
              </p:nvSpPr>
              <p:spPr bwMode="auto">
                <a:xfrm>
                  <a:off x="2697" y="2542"/>
                  <a:ext cx="163" cy="88"/>
                </a:xfrm>
                <a:custGeom>
                  <a:avLst/>
                  <a:gdLst>
                    <a:gd name="T0" fmla="*/ 0 w 163"/>
                    <a:gd name="T1" fmla="*/ 0 h 88"/>
                    <a:gd name="T2" fmla="*/ 0 w 163"/>
                    <a:gd name="T3" fmla="*/ 51 h 88"/>
                    <a:gd name="T4" fmla="*/ 162 w 163"/>
                    <a:gd name="T5" fmla="*/ 87 h 88"/>
                    <a:gd name="T6" fmla="*/ 162 w 163"/>
                    <a:gd name="T7" fmla="*/ 36 h 88"/>
                    <a:gd name="T8" fmla="*/ 0 w 163"/>
                    <a:gd name="T9" fmla="*/ 0 h 88"/>
                    <a:gd name="T10" fmla="*/ 0 60000 65536"/>
                    <a:gd name="T11" fmla="*/ 0 60000 65536"/>
                    <a:gd name="T12" fmla="*/ 0 60000 65536"/>
                    <a:gd name="T13" fmla="*/ 0 60000 65536"/>
                    <a:gd name="T14" fmla="*/ 0 60000 65536"/>
                    <a:gd name="T15" fmla="*/ 0 w 163"/>
                    <a:gd name="T16" fmla="*/ 0 h 88"/>
                    <a:gd name="T17" fmla="*/ 163 w 163"/>
                    <a:gd name="T18" fmla="*/ 88 h 88"/>
                  </a:gdLst>
                  <a:ahLst/>
                  <a:cxnLst>
                    <a:cxn ang="T10">
                      <a:pos x="T0" y="T1"/>
                    </a:cxn>
                    <a:cxn ang="T11">
                      <a:pos x="T2" y="T3"/>
                    </a:cxn>
                    <a:cxn ang="T12">
                      <a:pos x="T4" y="T5"/>
                    </a:cxn>
                    <a:cxn ang="T13">
                      <a:pos x="T6" y="T7"/>
                    </a:cxn>
                    <a:cxn ang="T14">
                      <a:pos x="T8" y="T9"/>
                    </a:cxn>
                  </a:cxnLst>
                  <a:rect l="T15" t="T16" r="T17" b="T18"/>
                  <a:pathLst>
                    <a:path w="163" h="88">
                      <a:moveTo>
                        <a:pt x="0" y="0"/>
                      </a:moveTo>
                      <a:lnTo>
                        <a:pt x="0" y="51"/>
                      </a:lnTo>
                      <a:lnTo>
                        <a:pt x="162" y="87"/>
                      </a:lnTo>
                      <a:lnTo>
                        <a:pt x="162" y="36"/>
                      </a:lnTo>
                      <a:lnTo>
                        <a:pt x="0" y="0"/>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sp>
              <p:nvSpPr>
                <p:cNvPr id="416" name="Line 38"/>
                <p:cNvSpPr>
                  <a:spLocks noChangeAspect="1" noChangeShapeType="1"/>
                </p:cNvSpPr>
                <p:nvPr/>
              </p:nvSpPr>
              <p:spPr bwMode="auto">
                <a:xfrm>
                  <a:off x="2573" y="3079"/>
                  <a:ext cx="420" cy="111"/>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sp>
              <p:nvSpPr>
                <p:cNvPr id="417" name="Line 39"/>
                <p:cNvSpPr>
                  <a:spLocks noChangeAspect="1" noChangeShapeType="1"/>
                </p:cNvSpPr>
                <p:nvPr/>
              </p:nvSpPr>
              <p:spPr bwMode="auto">
                <a:xfrm>
                  <a:off x="2573" y="2998"/>
                  <a:ext cx="420" cy="111"/>
                </a:xfrm>
                <a:prstGeom prst="line">
                  <a:avLst/>
                </a:prstGeom>
                <a:noFill/>
                <a:ln w="12700">
                  <a:solidFill>
                    <a:schemeClr val="bg2"/>
                  </a:solidFill>
                  <a:round/>
                  <a:headEnd/>
                  <a:tailEnd/>
                </a:ln>
              </p:spPr>
              <p:txBody>
                <a:bodyPr wrap="none" anchor="ctr"/>
                <a:lstStyle/>
                <a:p>
                  <a:endParaRPr lang="zh-CN" altLang="en-US" sz="1400">
                    <a:latin typeface="微软雅黑" pitchFamily="34" charset="-122"/>
                    <a:ea typeface="微软雅黑" pitchFamily="34" charset="-122"/>
                  </a:endParaRPr>
                </a:p>
              </p:txBody>
            </p:sp>
          </p:grpSp>
          <p:sp>
            <p:nvSpPr>
              <p:cNvPr id="400" name="Freeform 40"/>
              <p:cNvSpPr>
                <a:spLocks noChangeAspect="1"/>
              </p:cNvSpPr>
              <p:nvPr/>
            </p:nvSpPr>
            <p:spPr bwMode="auto">
              <a:xfrm flipH="1">
                <a:off x="4664" y="-169"/>
                <a:ext cx="1364" cy="470"/>
              </a:xfrm>
              <a:custGeom>
                <a:avLst/>
                <a:gdLst>
                  <a:gd name="T0" fmla="*/ 0 w 1364"/>
                  <a:gd name="T1" fmla="*/ 321 h 470"/>
                  <a:gd name="T2" fmla="*/ 610 w 1364"/>
                  <a:gd name="T3" fmla="*/ 469 h 470"/>
                  <a:gd name="T4" fmla="*/ 1363 w 1364"/>
                  <a:gd name="T5" fmla="*/ 133 h 470"/>
                  <a:gd name="T6" fmla="*/ 769 w 1364"/>
                  <a:gd name="T7" fmla="*/ 0 h 470"/>
                  <a:gd name="T8" fmla="*/ 0 w 1364"/>
                  <a:gd name="T9" fmla="*/ 321 h 470"/>
                  <a:gd name="T10" fmla="*/ 0 60000 65536"/>
                  <a:gd name="T11" fmla="*/ 0 60000 65536"/>
                  <a:gd name="T12" fmla="*/ 0 60000 65536"/>
                  <a:gd name="T13" fmla="*/ 0 60000 65536"/>
                  <a:gd name="T14" fmla="*/ 0 60000 65536"/>
                  <a:gd name="T15" fmla="*/ 0 w 1364"/>
                  <a:gd name="T16" fmla="*/ 0 h 470"/>
                  <a:gd name="T17" fmla="*/ 1364 w 1364"/>
                  <a:gd name="T18" fmla="*/ 470 h 470"/>
                </a:gdLst>
                <a:ahLst/>
                <a:cxnLst>
                  <a:cxn ang="T10">
                    <a:pos x="T0" y="T1"/>
                  </a:cxn>
                  <a:cxn ang="T11">
                    <a:pos x="T2" y="T3"/>
                  </a:cxn>
                  <a:cxn ang="T12">
                    <a:pos x="T4" y="T5"/>
                  </a:cxn>
                  <a:cxn ang="T13">
                    <a:pos x="T6" y="T7"/>
                  </a:cxn>
                  <a:cxn ang="T14">
                    <a:pos x="T8" y="T9"/>
                  </a:cxn>
                </a:cxnLst>
                <a:rect l="T15" t="T16" r="T17" b="T18"/>
                <a:pathLst>
                  <a:path w="1364" h="470">
                    <a:moveTo>
                      <a:pt x="0" y="321"/>
                    </a:moveTo>
                    <a:lnTo>
                      <a:pt x="610" y="469"/>
                    </a:lnTo>
                    <a:lnTo>
                      <a:pt x="1363" y="133"/>
                    </a:lnTo>
                    <a:lnTo>
                      <a:pt x="769" y="0"/>
                    </a:lnTo>
                    <a:lnTo>
                      <a:pt x="0" y="321"/>
                    </a:lnTo>
                  </a:path>
                </a:pathLst>
              </a:custGeom>
              <a:gradFill rotWithShape="0">
                <a:gsLst>
                  <a:gs pos="0">
                    <a:srgbClr val="C0C0C0"/>
                  </a:gs>
                  <a:gs pos="100000">
                    <a:srgbClr val="595959"/>
                  </a:gs>
                </a:gsLst>
                <a:lin ang="5400000" scaled="1"/>
              </a:gradFill>
              <a:ln w="12700" cap="rnd">
                <a:solidFill>
                  <a:schemeClr val="bg2"/>
                </a:solidFill>
                <a:round/>
                <a:headEnd/>
                <a:tailEnd/>
              </a:ln>
            </p:spPr>
            <p:txBody>
              <a:bodyPr/>
              <a:lstStyle/>
              <a:p>
                <a:endParaRPr lang="zh-CN" altLang="en-US" sz="1400">
                  <a:latin typeface="微软雅黑" pitchFamily="34" charset="-122"/>
                  <a:ea typeface="微软雅黑" pitchFamily="34" charset="-122"/>
                </a:endParaRPr>
              </a:p>
            </p:txBody>
          </p:sp>
        </p:grpSp>
        <p:grpSp>
          <p:nvGrpSpPr>
            <p:cNvPr id="17" name="Group 41"/>
            <p:cNvGrpSpPr>
              <a:grpSpLocks/>
            </p:cNvGrpSpPr>
            <p:nvPr/>
          </p:nvGrpSpPr>
          <p:grpSpPr bwMode="auto">
            <a:xfrm>
              <a:off x="2758" y="3117"/>
              <a:ext cx="222" cy="411"/>
              <a:chOff x="2171" y="730"/>
              <a:chExt cx="599" cy="1109"/>
            </a:xfrm>
          </p:grpSpPr>
          <p:pic>
            <p:nvPicPr>
              <p:cNvPr id="394" name="Picture 42" descr="gearkey"/>
              <p:cNvPicPr>
                <a:picLocks noChangeAspect="1" noChangeArrowheads="1"/>
              </p:cNvPicPr>
              <p:nvPr/>
            </p:nvPicPr>
            <p:blipFill>
              <a:blip r:embed="rId5" cstate="print"/>
              <a:srcRect/>
              <a:stretch>
                <a:fillRect/>
              </a:stretch>
            </p:blipFill>
            <p:spPr bwMode="auto">
              <a:xfrm>
                <a:off x="2171" y="1130"/>
                <a:ext cx="540" cy="410"/>
              </a:xfrm>
              <a:prstGeom prst="rect">
                <a:avLst/>
              </a:prstGeom>
              <a:noFill/>
              <a:ln w="9525">
                <a:noFill/>
                <a:miter lim="800000"/>
                <a:headEnd/>
                <a:tailEnd/>
              </a:ln>
            </p:spPr>
          </p:pic>
          <p:pic>
            <p:nvPicPr>
              <p:cNvPr id="395" name="Picture 43" descr="Consolid_AM"/>
              <p:cNvPicPr>
                <a:picLocks noChangeAspect="1" noChangeArrowheads="1"/>
              </p:cNvPicPr>
              <p:nvPr/>
            </p:nvPicPr>
            <p:blipFill>
              <a:blip r:embed="rId6" cstate="print"/>
              <a:srcRect/>
              <a:stretch>
                <a:fillRect/>
              </a:stretch>
            </p:blipFill>
            <p:spPr bwMode="auto">
              <a:xfrm>
                <a:off x="2369" y="1505"/>
                <a:ext cx="401" cy="334"/>
              </a:xfrm>
              <a:prstGeom prst="rect">
                <a:avLst/>
              </a:prstGeom>
              <a:noFill/>
              <a:ln w="9525">
                <a:noFill/>
                <a:miter lim="800000"/>
                <a:headEnd/>
                <a:tailEnd/>
              </a:ln>
            </p:spPr>
          </p:pic>
          <p:pic>
            <p:nvPicPr>
              <p:cNvPr id="396" name="Picture 44" descr="gear"/>
              <p:cNvPicPr>
                <a:picLocks noChangeAspect="1" noChangeArrowheads="1"/>
              </p:cNvPicPr>
              <p:nvPr/>
            </p:nvPicPr>
            <p:blipFill>
              <a:blip r:embed="rId7" cstate="print"/>
              <a:srcRect/>
              <a:stretch>
                <a:fillRect/>
              </a:stretch>
            </p:blipFill>
            <p:spPr bwMode="auto">
              <a:xfrm>
                <a:off x="2200" y="730"/>
                <a:ext cx="518" cy="418"/>
              </a:xfrm>
              <a:prstGeom prst="rect">
                <a:avLst/>
              </a:prstGeom>
              <a:noFill/>
              <a:ln w="9525">
                <a:noFill/>
                <a:miter lim="800000"/>
                <a:headEnd/>
                <a:tailEnd/>
              </a:ln>
            </p:spPr>
          </p:pic>
        </p:grpSp>
      </p:grpSp>
      <p:sp>
        <p:nvSpPr>
          <p:cNvPr id="418" name="Line 4"/>
          <p:cNvSpPr>
            <a:spLocks noChangeShapeType="1"/>
          </p:cNvSpPr>
          <p:nvPr/>
        </p:nvSpPr>
        <p:spPr bwMode="auto">
          <a:xfrm flipV="1">
            <a:off x="9048328" y="4781786"/>
            <a:ext cx="0" cy="647700"/>
          </a:xfrm>
          <a:prstGeom prst="line">
            <a:avLst/>
          </a:prstGeom>
          <a:noFill/>
          <a:ln w="28575">
            <a:solidFill>
              <a:schemeClr val="accent2"/>
            </a:solidFill>
            <a:round/>
            <a:headEnd/>
            <a:tailEnd type="triangle" w="med" len="med"/>
          </a:ln>
        </p:spPr>
        <p:txBody>
          <a:bodyPr/>
          <a:lstStyle/>
          <a:p>
            <a:endParaRPr lang="zh-CN" altLang="en-US" sz="1400">
              <a:latin typeface="微软雅黑" pitchFamily="34" charset="-122"/>
              <a:ea typeface="微软雅黑" pitchFamily="34" charset="-122"/>
            </a:endParaRPr>
          </a:p>
        </p:txBody>
      </p:sp>
      <p:graphicFrame>
        <p:nvGraphicFramePr>
          <p:cNvPr id="419" name="Object 61"/>
          <p:cNvGraphicFramePr>
            <a:graphicFrameLocks noChangeAspect="1"/>
          </p:cNvGraphicFramePr>
          <p:nvPr/>
        </p:nvGraphicFramePr>
        <p:xfrm>
          <a:off x="8832304" y="4421747"/>
          <a:ext cx="377170" cy="428625"/>
        </p:xfrm>
        <a:graphic>
          <a:graphicData uri="http://schemas.openxmlformats.org/presentationml/2006/ole">
            <mc:AlternateContent xmlns:mc="http://schemas.openxmlformats.org/markup-compatibility/2006">
              <mc:Choice xmlns:v="urn:schemas-microsoft-com:vml" Requires="v">
                <p:oleObj spid="_x0000_s2081" name="Visio" r:id="rId8" imgW="1992358" imgH="2547529" progId="Visio.Drawing.11">
                  <p:embed/>
                </p:oleObj>
              </mc:Choice>
              <mc:Fallback>
                <p:oleObj name="Visio" r:id="rId8" imgW="1992358" imgH="2547529"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2304" y="4421747"/>
                        <a:ext cx="37717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0" name="Line 4"/>
          <p:cNvSpPr>
            <a:spLocks noChangeShapeType="1"/>
          </p:cNvSpPr>
          <p:nvPr/>
        </p:nvSpPr>
        <p:spPr bwMode="auto">
          <a:xfrm flipV="1">
            <a:off x="2351584" y="4781786"/>
            <a:ext cx="0" cy="647700"/>
          </a:xfrm>
          <a:prstGeom prst="line">
            <a:avLst/>
          </a:prstGeom>
          <a:noFill/>
          <a:ln w="28575">
            <a:solidFill>
              <a:schemeClr val="accent2"/>
            </a:solidFill>
            <a:round/>
            <a:headEnd/>
            <a:tailEnd type="triangle" w="med" len="med"/>
          </a:ln>
        </p:spPr>
        <p:txBody>
          <a:bodyPr/>
          <a:lstStyle/>
          <a:p>
            <a:endParaRPr lang="zh-CN" altLang="en-US" sz="1400">
              <a:latin typeface="微软雅黑" pitchFamily="34" charset="-122"/>
              <a:ea typeface="微软雅黑" pitchFamily="34" charset="-122"/>
            </a:endParaRPr>
          </a:p>
        </p:txBody>
      </p:sp>
      <p:graphicFrame>
        <p:nvGraphicFramePr>
          <p:cNvPr id="421" name="Object 61"/>
          <p:cNvGraphicFramePr>
            <a:graphicFrameLocks noChangeAspect="1"/>
          </p:cNvGraphicFramePr>
          <p:nvPr/>
        </p:nvGraphicFramePr>
        <p:xfrm>
          <a:off x="2135560" y="4421747"/>
          <a:ext cx="377170" cy="428625"/>
        </p:xfrm>
        <a:graphic>
          <a:graphicData uri="http://schemas.openxmlformats.org/presentationml/2006/ole">
            <mc:AlternateContent xmlns:mc="http://schemas.openxmlformats.org/markup-compatibility/2006">
              <mc:Choice xmlns:v="urn:schemas-microsoft-com:vml" Requires="v">
                <p:oleObj spid="_x0000_s2082" name="Visio" r:id="rId10" imgW="1992358" imgH="2547529" progId="Visio.Drawing.11">
                  <p:embed/>
                </p:oleObj>
              </mc:Choice>
              <mc:Fallback>
                <p:oleObj name="Visio" r:id="rId10" imgW="1992358" imgH="2547529"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5560" y="4421747"/>
                        <a:ext cx="37717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22" name="Picture 11"/>
          <p:cNvPicPr>
            <a:picLocks noChangeAspect="1" noChangeArrowheads="1"/>
          </p:cNvPicPr>
          <p:nvPr/>
        </p:nvPicPr>
        <p:blipFill>
          <a:blip r:embed="rId3" cstate="print"/>
          <a:srcRect/>
          <a:stretch>
            <a:fillRect/>
          </a:stretch>
        </p:blipFill>
        <p:spPr bwMode="auto">
          <a:xfrm>
            <a:off x="9552384" y="3701022"/>
            <a:ext cx="598488" cy="720725"/>
          </a:xfrm>
          <a:prstGeom prst="rect">
            <a:avLst/>
          </a:prstGeom>
          <a:noFill/>
          <a:ln w="12700" algn="ctr">
            <a:noFill/>
            <a:miter lim="800000"/>
            <a:headEnd/>
            <a:tailEnd/>
          </a:ln>
        </p:spPr>
      </p:pic>
      <p:sp>
        <p:nvSpPr>
          <p:cNvPr id="423" name="Line 4"/>
          <p:cNvSpPr>
            <a:spLocks noChangeShapeType="1"/>
          </p:cNvSpPr>
          <p:nvPr/>
        </p:nvSpPr>
        <p:spPr bwMode="auto">
          <a:xfrm flipV="1">
            <a:off x="9120336" y="4277730"/>
            <a:ext cx="648072" cy="287660"/>
          </a:xfrm>
          <a:prstGeom prst="line">
            <a:avLst/>
          </a:prstGeom>
          <a:noFill/>
          <a:ln w="28575">
            <a:solidFill>
              <a:schemeClr val="accent2"/>
            </a:solidFill>
            <a:round/>
            <a:headEnd/>
            <a:tailEnd type="triangle" w="med" len="med"/>
          </a:ln>
        </p:spPr>
        <p:txBody>
          <a:bodyPr/>
          <a:lstStyle/>
          <a:p>
            <a:endParaRPr lang="zh-CN" altLang="en-US" sz="1400">
              <a:latin typeface="微软雅黑" pitchFamily="34" charset="-122"/>
              <a:ea typeface="微软雅黑" pitchFamily="34" charset="-122"/>
            </a:endParaRPr>
          </a:p>
        </p:txBody>
      </p:sp>
      <p:pic>
        <p:nvPicPr>
          <p:cNvPr id="424" name="Picture 11"/>
          <p:cNvPicPr>
            <a:picLocks noChangeAspect="1" noChangeArrowheads="1"/>
          </p:cNvPicPr>
          <p:nvPr/>
        </p:nvPicPr>
        <p:blipFill>
          <a:blip r:embed="rId3" cstate="print"/>
          <a:srcRect/>
          <a:stretch>
            <a:fillRect/>
          </a:stretch>
        </p:blipFill>
        <p:spPr bwMode="auto">
          <a:xfrm>
            <a:off x="1775520" y="3485643"/>
            <a:ext cx="598488" cy="720725"/>
          </a:xfrm>
          <a:prstGeom prst="rect">
            <a:avLst/>
          </a:prstGeom>
          <a:noFill/>
          <a:ln w="12700" algn="ctr">
            <a:noFill/>
            <a:miter lim="800000"/>
            <a:headEnd/>
            <a:tailEnd/>
          </a:ln>
        </p:spPr>
      </p:pic>
      <p:sp>
        <p:nvSpPr>
          <p:cNvPr id="426" name="Line 4"/>
          <p:cNvSpPr>
            <a:spLocks noChangeShapeType="1"/>
          </p:cNvSpPr>
          <p:nvPr/>
        </p:nvSpPr>
        <p:spPr bwMode="auto">
          <a:xfrm flipH="1" flipV="1">
            <a:off x="2135560" y="4133714"/>
            <a:ext cx="144016" cy="288032"/>
          </a:xfrm>
          <a:prstGeom prst="line">
            <a:avLst/>
          </a:prstGeom>
          <a:noFill/>
          <a:ln w="28575">
            <a:solidFill>
              <a:schemeClr val="accent2"/>
            </a:solidFill>
            <a:round/>
            <a:headEnd/>
            <a:tailEnd type="triangle" w="med" len="med"/>
          </a:ln>
        </p:spPr>
        <p:txBody>
          <a:bodyPr/>
          <a:lstStyle/>
          <a:p>
            <a:endParaRPr lang="zh-CN" altLang="en-US" sz="1400">
              <a:latin typeface="微软雅黑" pitchFamily="34" charset="-122"/>
              <a:ea typeface="微软雅黑" pitchFamily="34" charset="-122"/>
            </a:endParaRPr>
          </a:p>
        </p:txBody>
      </p:sp>
      <p:sp>
        <p:nvSpPr>
          <p:cNvPr id="427" name="Text Box 368"/>
          <p:cNvSpPr txBox="1">
            <a:spLocks noChangeArrowheads="1"/>
          </p:cNvSpPr>
          <p:nvPr/>
        </p:nvSpPr>
        <p:spPr bwMode="auto">
          <a:xfrm>
            <a:off x="572732" y="4429321"/>
            <a:ext cx="153982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1400" b="1" dirty="0" smtClean="0">
                <a:latin typeface="微软雅黑" pitchFamily="34" charset="-122"/>
                <a:ea typeface="微软雅黑" pitchFamily="34" charset="-122"/>
              </a:rPr>
              <a:t>Partition Manage Node </a:t>
            </a:r>
            <a:endParaRPr lang="zh-CN" altLang="en-US" sz="1400" b="1" dirty="0">
              <a:latin typeface="微软雅黑" pitchFamily="34" charset="-122"/>
              <a:ea typeface="微软雅黑" pitchFamily="34" charset="-122"/>
            </a:endParaRPr>
          </a:p>
        </p:txBody>
      </p:sp>
      <p:sp>
        <p:nvSpPr>
          <p:cNvPr id="428" name="Oval 18"/>
          <p:cNvSpPr>
            <a:spLocks noChangeArrowheads="1"/>
          </p:cNvSpPr>
          <p:nvPr/>
        </p:nvSpPr>
        <p:spPr bwMode="auto">
          <a:xfrm>
            <a:off x="4084115" y="5930095"/>
            <a:ext cx="86053" cy="720725"/>
          </a:xfrm>
          <a:prstGeom prst="ellipse">
            <a:avLst/>
          </a:prstGeom>
          <a:solidFill>
            <a:schemeClr val="bg1"/>
          </a:solidFill>
          <a:ln w="9525">
            <a:solidFill>
              <a:schemeClr val="tx1"/>
            </a:solidFill>
            <a:round/>
            <a:headEnd/>
            <a:tailEnd/>
          </a:ln>
        </p:spPr>
        <p:txBody>
          <a:bodyPr wrap="none" anchor="ctr"/>
          <a:lstStyle/>
          <a:p>
            <a:endParaRPr lang="zh-CN" altLang="en-US"/>
          </a:p>
        </p:txBody>
      </p:sp>
      <p:sp>
        <p:nvSpPr>
          <p:cNvPr id="429" name="AutoShape 25"/>
          <p:cNvSpPr>
            <a:spLocks noChangeArrowheads="1"/>
          </p:cNvSpPr>
          <p:nvPr/>
        </p:nvSpPr>
        <p:spPr bwMode="auto">
          <a:xfrm>
            <a:off x="3653849" y="6157107"/>
            <a:ext cx="205063" cy="1031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30" name="AutoShape 26"/>
          <p:cNvSpPr>
            <a:spLocks noChangeArrowheads="1"/>
          </p:cNvSpPr>
          <p:nvPr/>
        </p:nvSpPr>
        <p:spPr bwMode="auto">
          <a:xfrm>
            <a:off x="3714269" y="6018994"/>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31" name="AutoShape 27"/>
          <p:cNvSpPr>
            <a:spLocks noChangeArrowheads="1"/>
          </p:cNvSpPr>
          <p:nvPr/>
        </p:nvSpPr>
        <p:spPr bwMode="auto">
          <a:xfrm>
            <a:off x="3518361" y="6104719"/>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32" name="AutoShape 28"/>
          <p:cNvSpPr>
            <a:spLocks noChangeArrowheads="1"/>
          </p:cNvSpPr>
          <p:nvPr/>
        </p:nvSpPr>
        <p:spPr bwMode="auto">
          <a:xfrm>
            <a:off x="3501882" y="6247594"/>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33" name="AutoShape 29"/>
          <p:cNvSpPr>
            <a:spLocks noChangeArrowheads="1"/>
          </p:cNvSpPr>
          <p:nvPr/>
        </p:nvSpPr>
        <p:spPr bwMode="auto">
          <a:xfrm>
            <a:off x="3864405" y="6311094"/>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34" name="AutoShape 30"/>
          <p:cNvSpPr>
            <a:spLocks noChangeArrowheads="1"/>
          </p:cNvSpPr>
          <p:nvPr/>
        </p:nvSpPr>
        <p:spPr bwMode="auto">
          <a:xfrm>
            <a:off x="3653849" y="6311094"/>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35" name="AutoShape 31"/>
          <p:cNvSpPr>
            <a:spLocks noChangeArrowheads="1"/>
          </p:cNvSpPr>
          <p:nvPr/>
        </p:nvSpPr>
        <p:spPr bwMode="auto">
          <a:xfrm>
            <a:off x="3932149" y="6239657"/>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36" name="AutoShape 32"/>
          <p:cNvSpPr>
            <a:spLocks noChangeArrowheads="1"/>
          </p:cNvSpPr>
          <p:nvPr/>
        </p:nvSpPr>
        <p:spPr bwMode="auto">
          <a:xfrm>
            <a:off x="3932149" y="6104719"/>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37" name="Line 33"/>
          <p:cNvSpPr>
            <a:spLocks noChangeShapeType="1"/>
          </p:cNvSpPr>
          <p:nvPr/>
        </p:nvSpPr>
        <p:spPr bwMode="auto">
          <a:xfrm flipV="1">
            <a:off x="3765535" y="6052333"/>
            <a:ext cx="1831" cy="104775"/>
          </a:xfrm>
          <a:prstGeom prst="line">
            <a:avLst/>
          </a:prstGeom>
          <a:noFill/>
          <a:ln w="9525">
            <a:solidFill>
              <a:schemeClr val="tx1"/>
            </a:solidFill>
            <a:round/>
            <a:headEnd/>
            <a:tailEnd/>
          </a:ln>
        </p:spPr>
        <p:txBody>
          <a:bodyPr/>
          <a:lstStyle/>
          <a:p>
            <a:endParaRPr lang="zh-CN" altLang="en-US"/>
          </a:p>
        </p:txBody>
      </p:sp>
      <p:sp>
        <p:nvSpPr>
          <p:cNvPr id="438" name="Line 34"/>
          <p:cNvSpPr>
            <a:spLocks noChangeShapeType="1"/>
          </p:cNvSpPr>
          <p:nvPr/>
        </p:nvSpPr>
        <p:spPr bwMode="auto">
          <a:xfrm flipH="1">
            <a:off x="3584273" y="6157107"/>
            <a:ext cx="67744" cy="1588"/>
          </a:xfrm>
          <a:prstGeom prst="line">
            <a:avLst/>
          </a:prstGeom>
          <a:noFill/>
          <a:ln w="9525">
            <a:solidFill>
              <a:schemeClr val="tx1"/>
            </a:solidFill>
            <a:round/>
            <a:headEnd/>
            <a:tailEnd/>
          </a:ln>
        </p:spPr>
        <p:txBody>
          <a:bodyPr/>
          <a:lstStyle/>
          <a:p>
            <a:endParaRPr lang="zh-CN" altLang="en-US"/>
          </a:p>
        </p:txBody>
      </p:sp>
      <p:sp>
        <p:nvSpPr>
          <p:cNvPr id="439" name="Line 35"/>
          <p:cNvSpPr>
            <a:spLocks noChangeShapeType="1"/>
          </p:cNvSpPr>
          <p:nvPr/>
        </p:nvSpPr>
        <p:spPr bwMode="auto">
          <a:xfrm>
            <a:off x="3584274" y="6207907"/>
            <a:ext cx="1831" cy="1588"/>
          </a:xfrm>
          <a:prstGeom prst="line">
            <a:avLst/>
          </a:prstGeom>
          <a:noFill/>
          <a:ln w="9525">
            <a:solidFill>
              <a:schemeClr val="tx1"/>
            </a:solidFill>
            <a:round/>
            <a:headEnd/>
            <a:tailEnd/>
          </a:ln>
        </p:spPr>
        <p:txBody>
          <a:bodyPr/>
          <a:lstStyle/>
          <a:p>
            <a:endParaRPr lang="zh-CN" altLang="en-US"/>
          </a:p>
        </p:txBody>
      </p:sp>
      <p:sp>
        <p:nvSpPr>
          <p:cNvPr id="440" name="Line 36"/>
          <p:cNvSpPr>
            <a:spLocks noChangeShapeType="1"/>
          </p:cNvSpPr>
          <p:nvPr/>
        </p:nvSpPr>
        <p:spPr bwMode="auto">
          <a:xfrm flipH="1">
            <a:off x="3584273" y="6207907"/>
            <a:ext cx="67744" cy="50800"/>
          </a:xfrm>
          <a:prstGeom prst="line">
            <a:avLst/>
          </a:prstGeom>
          <a:noFill/>
          <a:ln w="9525">
            <a:solidFill>
              <a:schemeClr val="tx1"/>
            </a:solidFill>
            <a:round/>
            <a:headEnd/>
            <a:tailEnd/>
          </a:ln>
        </p:spPr>
        <p:txBody>
          <a:bodyPr/>
          <a:lstStyle/>
          <a:p>
            <a:endParaRPr lang="zh-CN" altLang="en-US"/>
          </a:p>
        </p:txBody>
      </p:sp>
      <p:sp>
        <p:nvSpPr>
          <p:cNvPr id="441" name="Line 37"/>
          <p:cNvSpPr>
            <a:spLocks noChangeShapeType="1"/>
          </p:cNvSpPr>
          <p:nvPr/>
        </p:nvSpPr>
        <p:spPr bwMode="auto">
          <a:xfrm>
            <a:off x="3723424" y="6258707"/>
            <a:ext cx="1831" cy="52388"/>
          </a:xfrm>
          <a:prstGeom prst="line">
            <a:avLst/>
          </a:prstGeom>
          <a:noFill/>
          <a:ln w="9525">
            <a:solidFill>
              <a:schemeClr val="tx1"/>
            </a:solidFill>
            <a:round/>
            <a:headEnd/>
            <a:tailEnd/>
          </a:ln>
        </p:spPr>
        <p:txBody>
          <a:bodyPr/>
          <a:lstStyle/>
          <a:p>
            <a:endParaRPr lang="zh-CN" altLang="en-US"/>
          </a:p>
        </p:txBody>
      </p:sp>
      <p:sp>
        <p:nvSpPr>
          <p:cNvPr id="442" name="Line 38"/>
          <p:cNvSpPr>
            <a:spLocks noChangeShapeType="1"/>
          </p:cNvSpPr>
          <p:nvPr/>
        </p:nvSpPr>
        <p:spPr bwMode="auto">
          <a:xfrm>
            <a:off x="3792999" y="6258707"/>
            <a:ext cx="69575" cy="52388"/>
          </a:xfrm>
          <a:prstGeom prst="line">
            <a:avLst/>
          </a:prstGeom>
          <a:noFill/>
          <a:ln w="9525">
            <a:solidFill>
              <a:schemeClr val="tx1"/>
            </a:solidFill>
            <a:round/>
            <a:headEnd/>
            <a:tailEnd/>
          </a:ln>
        </p:spPr>
        <p:txBody>
          <a:bodyPr/>
          <a:lstStyle/>
          <a:p>
            <a:endParaRPr lang="zh-CN" altLang="en-US"/>
          </a:p>
        </p:txBody>
      </p:sp>
      <p:sp>
        <p:nvSpPr>
          <p:cNvPr id="443" name="Line 39"/>
          <p:cNvSpPr>
            <a:spLocks noChangeShapeType="1"/>
          </p:cNvSpPr>
          <p:nvPr/>
        </p:nvSpPr>
        <p:spPr bwMode="auto">
          <a:xfrm>
            <a:off x="3864405" y="6207907"/>
            <a:ext cx="65913" cy="50800"/>
          </a:xfrm>
          <a:prstGeom prst="line">
            <a:avLst/>
          </a:prstGeom>
          <a:noFill/>
          <a:ln w="9525">
            <a:solidFill>
              <a:schemeClr val="tx1"/>
            </a:solidFill>
            <a:round/>
            <a:headEnd/>
            <a:tailEnd/>
          </a:ln>
        </p:spPr>
        <p:txBody>
          <a:bodyPr/>
          <a:lstStyle/>
          <a:p>
            <a:endParaRPr lang="zh-CN" altLang="en-US"/>
          </a:p>
        </p:txBody>
      </p:sp>
      <p:sp>
        <p:nvSpPr>
          <p:cNvPr id="444" name="Line 40"/>
          <p:cNvSpPr>
            <a:spLocks noChangeShapeType="1"/>
          </p:cNvSpPr>
          <p:nvPr/>
        </p:nvSpPr>
        <p:spPr bwMode="auto">
          <a:xfrm>
            <a:off x="3864405" y="6157107"/>
            <a:ext cx="65913" cy="1588"/>
          </a:xfrm>
          <a:prstGeom prst="line">
            <a:avLst/>
          </a:prstGeom>
          <a:noFill/>
          <a:ln w="9525">
            <a:solidFill>
              <a:schemeClr val="tx1"/>
            </a:solidFill>
            <a:round/>
            <a:headEnd/>
            <a:tailEnd/>
          </a:ln>
        </p:spPr>
        <p:txBody>
          <a:bodyPr/>
          <a:lstStyle/>
          <a:p>
            <a:endParaRPr lang="zh-CN" altLang="en-US"/>
          </a:p>
        </p:txBody>
      </p:sp>
      <p:sp>
        <p:nvSpPr>
          <p:cNvPr id="445" name="Text Box 41"/>
          <p:cNvSpPr txBox="1">
            <a:spLocks noChangeArrowheads="1"/>
          </p:cNvSpPr>
          <p:nvPr/>
        </p:nvSpPr>
        <p:spPr bwMode="auto">
          <a:xfrm>
            <a:off x="3503713" y="6377770"/>
            <a:ext cx="649977" cy="276225"/>
          </a:xfrm>
          <a:prstGeom prst="rect">
            <a:avLst/>
          </a:prstGeom>
          <a:noFill/>
          <a:ln w="9525">
            <a:noFill/>
            <a:miter lim="800000"/>
            <a:headEnd/>
            <a:tailEnd/>
          </a:ln>
        </p:spPr>
        <p:txBody>
          <a:bodyPr lIns="91431" tIns="45715" rIns="91431" bIns="45715">
            <a:spAutoFit/>
          </a:bodyPr>
          <a:lstStyle/>
          <a:p>
            <a:pPr algn="l">
              <a:spcBef>
                <a:spcPct val="50000"/>
              </a:spcBef>
              <a:buFontTx/>
              <a:buNone/>
            </a:pPr>
            <a:r>
              <a:rPr kumimoji="1" lang="en-US" altLang="zh-CN" sz="1200" b="1" dirty="0" smtClean="0">
                <a:solidFill>
                  <a:schemeClr val="bg1"/>
                </a:solidFill>
                <a:latin typeface="微软雅黑" pitchFamily="34" charset="-122"/>
                <a:ea typeface="微软雅黑" pitchFamily="34" charset="-122"/>
              </a:rPr>
              <a:t>2</a:t>
            </a:r>
            <a:endParaRPr kumimoji="1" lang="zh-CN" altLang="en-US" sz="1200" b="1" dirty="0">
              <a:solidFill>
                <a:schemeClr val="bg1"/>
              </a:solidFill>
              <a:latin typeface="微软雅黑" pitchFamily="34" charset="-122"/>
              <a:ea typeface="微软雅黑" pitchFamily="34" charset="-122"/>
            </a:endParaRPr>
          </a:p>
        </p:txBody>
      </p:sp>
      <p:sp>
        <p:nvSpPr>
          <p:cNvPr id="446" name="Oval 18"/>
          <p:cNvSpPr>
            <a:spLocks noChangeArrowheads="1"/>
          </p:cNvSpPr>
          <p:nvPr/>
        </p:nvSpPr>
        <p:spPr bwMode="auto">
          <a:xfrm>
            <a:off x="4948211" y="5414232"/>
            <a:ext cx="86053" cy="720725"/>
          </a:xfrm>
          <a:prstGeom prst="ellipse">
            <a:avLst/>
          </a:prstGeom>
          <a:solidFill>
            <a:schemeClr val="bg1"/>
          </a:solidFill>
          <a:ln w="9525">
            <a:solidFill>
              <a:schemeClr val="tx1"/>
            </a:solidFill>
            <a:round/>
            <a:headEnd/>
            <a:tailEnd/>
          </a:ln>
        </p:spPr>
        <p:txBody>
          <a:bodyPr wrap="none" anchor="ctr"/>
          <a:lstStyle/>
          <a:p>
            <a:endParaRPr lang="zh-CN" altLang="en-US"/>
          </a:p>
        </p:txBody>
      </p:sp>
      <p:sp>
        <p:nvSpPr>
          <p:cNvPr id="447" name="AutoShape 25"/>
          <p:cNvSpPr>
            <a:spLocks noChangeArrowheads="1"/>
          </p:cNvSpPr>
          <p:nvPr/>
        </p:nvSpPr>
        <p:spPr bwMode="auto">
          <a:xfrm>
            <a:off x="4517945" y="5641244"/>
            <a:ext cx="205063" cy="1031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48" name="AutoShape 26"/>
          <p:cNvSpPr>
            <a:spLocks noChangeArrowheads="1"/>
          </p:cNvSpPr>
          <p:nvPr/>
        </p:nvSpPr>
        <p:spPr bwMode="auto">
          <a:xfrm>
            <a:off x="4578365" y="5503131"/>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49" name="AutoShape 27"/>
          <p:cNvSpPr>
            <a:spLocks noChangeArrowheads="1"/>
          </p:cNvSpPr>
          <p:nvPr/>
        </p:nvSpPr>
        <p:spPr bwMode="auto">
          <a:xfrm>
            <a:off x="4382457" y="5588856"/>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50" name="AutoShape 28"/>
          <p:cNvSpPr>
            <a:spLocks noChangeArrowheads="1"/>
          </p:cNvSpPr>
          <p:nvPr/>
        </p:nvSpPr>
        <p:spPr bwMode="auto">
          <a:xfrm>
            <a:off x="4365978" y="5731731"/>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51" name="AutoShape 29"/>
          <p:cNvSpPr>
            <a:spLocks noChangeArrowheads="1"/>
          </p:cNvSpPr>
          <p:nvPr/>
        </p:nvSpPr>
        <p:spPr bwMode="auto">
          <a:xfrm>
            <a:off x="4728501" y="5795231"/>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52" name="AutoShape 30"/>
          <p:cNvSpPr>
            <a:spLocks noChangeArrowheads="1"/>
          </p:cNvSpPr>
          <p:nvPr/>
        </p:nvSpPr>
        <p:spPr bwMode="auto">
          <a:xfrm>
            <a:off x="4517945" y="5795231"/>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53" name="AutoShape 31"/>
          <p:cNvSpPr>
            <a:spLocks noChangeArrowheads="1"/>
          </p:cNvSpPr>
          <p:nvPr/>
        </p:nvSpPr>
        <p:spPr bwMode="auto">
          <a:xfrm>
            <a:off x="4796245" y="5723794"/>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54" name="AutoShape 32"/>
          <p:cNvSpPr>
            <a:spLocks noChangeArrowheads="1"/>
          </p:cNvSpPr>
          <p:nvPr/>
        </p:nvSpPr>
        <p:spPr bwMode="auto">
          <a:xfrm>
            <a:off x="4796245" y="5588856"/>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55" name="Line 33"/>
          <p:cNvSpPr>
            <a:spLocks noChangeShapeType="1"/>
          </p:cNvSpPr>
          <p:nvPr/>
        </p:nvSpPr>
        <p:spPr bwMode="auto">
          <a:xfrm flipV="1">
            <a:off x="4629631" y="5536470"/>
            <a:ext cx="1831" cy="104775"/>
          </a:xfrm>
          <a:prstGeom prst="line">
            <a:avLst/>
          </a:prstGeom>
          <a:noFill/>
          <a:ln w="9525">
            <a:solidFill>
              <a:schemeClr val="tx1"/>
            </a:solidFill>
            <a:round/>
            <a:headEnd/>
            <a:tailEnd/>
          </a:ln>
        </p:spPr>
        <p:txBody>
          <a:bodyPr/>
          <a:lstStyle/>
          <a:p>
            <a:endParaRPr lang="zh-CN" altLang="en-US"/>
          </a:p>
        </p:txBody>
      </p:sp>
      <p:sp>
        <p:nvSpPr>
          <p:cNvPr id="456" name="Line 34"/>
          <p:cNvSpPr>
            <a:spLocks noChangeShapeType="1"/>
          </p:cNvSpPr>
          <p:nvPr/>
        </p:nvSpPr>
        <p:spPr bwMode="auto">
          <a:xfrm flipH="1">
            <a:off x="4448369" y="5641244"/>
            <a:ext cx="67744" cy="1588"/>
          </a:xfrm>
          <a:prstGeom prst="line">
            <a:avLst/>
          </a:prstGeom>
          <a:noFill/>
          <a:ln w="9525">
            <a:solidFill>
              <a:schemeClr val="tx1"/>
            </a:solidFill>
            <a:round/>
            <a:headEnd/>
            <a:tailEnd/>
          </a:ln>
        </p:spPr>
        <p:txBody>
          <a:bodyPr/>
          <a:lstStyle/>
          <a:p>
            <a:endParaRPr lang="zh-CN" altLang="en-US"/>
          </a:p>
        </p:txBody>
      </p:sp>
      <p:sp>
        <p:nvSpPr>
          <p:cNvPr id="457" name="Line 35"/>
          <p:cNvSpPr>
            <a:spLocks noChangeShapeType="1"/>
          </p:cNvSpPr>
          <p:nvPr/>
        </p:nvSpPr>
        <p:spPr bwMode="auto">
          <a:xfrm>
            <a:off x="4448370" y="5692044"/>
            <a:ext cx="1831" cy="1588"/>
          </a:xfrm>
          <a:prstGeom prst="line">
            <a:avLst/>
          </a:prstGeom>
          <a:noFill/>
          <a:ln w="9525">
            <a:solidFill>
              <a:schemeClr val="tx1"/>
            </a:solidFill>
            <a:round/>
            <a:headEnd/>
            <a:tailEnd/>
          </a:ln>
        </p:spPr>
        <p:txBody>
          <a:bodyPr/>
          <a:lstStyle/>
          <a:p>
            <a:endParaRPr lang="zh-CN" altLang="en-US"/>
          </a:p>
        </p:txBody>
      </p:sp>
      <p:sp>
        <p:nvSpPr>
          <p:cNvPr id="458" name="Line 36"/>
          <p:cNvSpPr>
            <a:spLocks noChangeShapeType="1"/>
          </p:cNvSpPr>
          <p:nvPr/>
        </p:nvSpPr>
        <p:spPr bwMode="auto">
          <a:xfrm flipH="1">
            <a:off x="4448369" y="5692044"/>
            <a:ext cx="67744" cy="50800"/>
          </a:xfrm>
          <a:prstGeom prst="line">
            <a:avLst/>
          </a:prstGeom>
          <a:noFill/>
          <a:ln w="9525">
            <a:solidFill>
              <a:schemeClr val="tx1"/>
            </a:solidFill>
            <a:round/>
            <a:headEnd/>
            <a:tailEnd/>
          </a:ln>
        </p:spPr>
        <p:txBody>
          <a:bodyPr/>
          <a:lstStyle/>
          <a:p>
            <a:endParaRPr lang="zh-CN" altLang="en-US"/>
          </a:p>
        </p:txBody>
      </p:sp>
      <p:sp>
        <p:nvSpPr>
          <p:cNvPr id="459" name="Line 37"/>
          <p:cNvSpPr>
            <a:spLocks noChangeShapeType="1"/>
          </p:cNvSpPr>
          <p:nvPr/>
        </p:nvSpPr>
        <p:spPr bwMode="auto">
          <a:xfrm>
            <a:off x="4587520" y="5742844"/>
            <a:ext cx="1831" cy="52388"/>
          </a:xfrm>
          <a:prstGeom prst="line">
            <a:avLst/>
          </a:prstGeom>
          <a:noFill/>
          <a:ln w="9525">
            <a:solidFill>
              <a:schemeClr val="tx1"/>
            </a:solidFill>
            <a:round/>
            <a:headEnd/>
            <a:tailEnd/>
          </a:ln>
        </p:spPr>
        <p:txBody>
          <a:bodyPr/>
          <a:lstStyle/>
          <a:p>
            <a:endParaRPr lang="zh-CN" altLang="en-US"/>
          </a:p>
        </p:txBody>
      </p:sp>
      <p:sp>
        <p:nvSpPr>
          <p:cNvPr id="460" name="Line 38"/>
          <p:cNvSpPr>
            <a:spLocks noChangeShapeType="1"/>
          </p:cNvSpPr>
          <p:nvPr/>
        </p:nvSpPr>
        <p:spPr bwMode="auto">
          <a:xfrm>
            <a:off x="4657095" y="5742844"/>
            <a:ext cx="69575" cy="52388"/>
          </a:xfrm>
          <a:prstGeom prst="line">
            <a:avLst/>
          </a:prstGeom>
          <a:noFill/>
          <a:ln w="9525">
            <a:solidFill>
              <a:schemeClr val="tx1"/>
            </a:solidFill>
            <a:round/>
            <a:headEnd/>
            <a:tailEnd/>
          </a:ln>
        </p:spPr>
        <p:txBody>
          <a:bodyPr/>
          <a:lstStyle/>
          <a:p>
            <a:endParaRPr lang="zh-CN" altLang="en-US"/>
          </a:p>
        </p:txBody>
      </p:sp>
      <p:sp>
        <p:nvSpPr>
          <p:cNvPr id="461" name="Line 39"/>
          <p:cNvSpPr>
            <a:spLocks noChangeShapeType="1"/>
          </p:cNvSpPr>
          <p:nvPr/>
        </p:nvSpPr>
        <p:spPr bwMode="auto">
          <a:xfrm>
            <a:off x="4728501" y="5692044"/>
            <a:ext cx="65913" cy="50800"/>
          </a:xfrm>
          <a:prstGeom prst="line">
            <a:avLst/>
          </a:prstGeom>
          <a:noFill/>
          <a:ln w="9525">
            <a:solidFill>
              <a:schemeClr val="tx1"/>
            </a:solidFill>
            <a:round/>
            <a:headEnd/>
            <a:tailEnd/>
          </a:ln>
        </p:spPr>
        <p:txBody>
          <a:bodyPr/>
          <a:lstStyle/>
          <a:p>
            <a:endParaRPr lang="zh-CN" altLang="en-US"/>
          </a:p>
        </p:txBody>
      </p:sp>
      <p:sp>
        <p:nvSpPr>
          <p:cNvPr id="462" name="Line 40"/>
          <p:cNvSpPr>
            <a:spLocks noChangeShapeType="1"/>
          </p:cNvSpPr>
          <p:nvPr/>
        </p:nvSpPr>
        <p:spPr bwMode="auto">
          <a:xfrm>
            <a:off x="4728501" y="5641244"/>
            <a:ext cx="65913" cy="1588"/>
          </a:xfrm>
          <a:prstGeom prst="line">
            <a:avLst/>
          </a:prstGeom>
          <a:noFill/>
          <a:ln w="9525">
            <a:solidFill>
              <a:schemeClr val="tx1"/>
            </a:solidFill>
            <a:round/>
            <a:headEnd/>
            <a:tailEnd/>
          </a:ln>
        </p:spPr>
        <p:txBody>
          <a:bodyPr/>
          <a:lstStyle/>
          <a:p>
            <a:endParaRPr lang="zh-CN" altLang="en-US"/>
          </a:p>
        </p:txBody>
      </p:sp>
      <p:sp>
        <p:nvSpPr>
          <p:cNvPr id="463" name="Text Box 41"/>
          <p:cNvSpPr txBox="1">
            <a:spLocks noChangeArrowheads="1"/>
          </p:cNvSpPr>
          <p:nvPr/>
        </p:nvSpPr>
        <p:spPr bwMode="auto">
          <a:xfrm>
            <a:off x="4367809" y="5861907"/>
            <a:ext cx="649977" cy="276225"/>
          </a:xfrm>
          <a:prstGeom prst="rect">
            <a:avLst/>
          </a:prstGeom>
          <a:noFill/>
          <a:ln w="9525">
            <a:noFill/>
            <a:miter lim="800000"/>
            <a:headEnd/>
            <a:tailEnd/>
          </a:ln>
        </p:spPr>
        <p:txBody>
          <a:bodyPr lIns="91431" tIns="45715" rIns="91431" bIns="45715">
            <a:spAutoFit/>
          </a:bodyPr>
          <a:lstStyle/>
          <a:p>
            <a:pPr algn="l">
              <a:spcBef>
                <a:spcPct val="50000"/>
              </a:spcBef>
              <a:buFontTx/>
              <a:buNone/>
            </a:pPr>
            <a:r>
              <a:rPr kumimoji="1" lang="en-US" altLang="zh-CN" sz="1200" b="1" dirty="0" smtClean="0">
                <a:solidFill>
                  <a:schemeClr val="bg1"/>
                </a:solidFill>
                <a:latin typeface="微软雅黑" pitchFamily="34" charset="-122"/>
                <a:ea typeface="微软雅黑" pitchFamily="34" charset="-122"/>
              </a:rPr>
              <a:t>N</a:t>
            </a:r>
            <a:endParaRPr kumimoji="1" lang="zh-CN" altLang="en-US" sz="1200" b="1" dirty="0">
              <a:solidFill>
                <a:schemeClr val="bg1"/>
              </a:solidFill>
              <a:latin typeface="微软雅黑" pitchFamily="34" charset="-122"/>
              <a:ea typeface="微软雅黑" pitchFamily="34" charset="-122"/>
            </a:endParaRPr>
          </a:p>
        </p:txBody>
      </p:sp>
      <p:grpSp>
        <p:nvGrpSpPr>
          <p:cNvPr id="18" name="Group 43"/>
          <p:cNvGrpSpPr>
            <a:grpSpLocks/>
          </p:cNvGrpSpPr>
          <p:nvPr/>
        </p:nvGrpSpPr>
        <p:grpSpPr bwMode="auto">
          <a:xfrm>
            <a:off x="5159896" y="5573874"/>
            <a:ext cx="492518" cy="360364"/>
            <a:chOff x="2245" y="3238"/>
            <a:chExt cx="269" cy="227"/>
          </a:xfrm>
        </p:grpSpPr>
        <p:sp>
          <p:nvSpPr>
            <p:cNvPr id="465" name="AutoShape 44"/>
            <p:cNvSpPr>
              <a:spLocks noChangeArrowheads="1"/>
            </p:cNvSpPr>
            <p:nvPr/>
          </p:nvSpPr>
          <p:spPr bwMode="auto">
            <a:xfrm>
              <a:off x="2245" y="3374"/>
              <a:ext cx="88" cy="91"/>
            </a:xfrm>
            <a:prstGeom prst="flowChartMagneticDisk">
              <a:avLst/>
            </a:prstGeom>
            <a:noFill/>
            <a:ln w="9525">
              <a:solidFill>
                <a:schemeClr val="tx1"/>
              </a:solidFill>
              <a:round/>
              <a:headEnd/>
              <a:tailEnd/>
            </a:ln>
          </p:spPr>
          <p:txBody>
            <a:bodyPr wrap="none" anchor="ctr"/>
            <a:lstStyle/>
            <a:p>
              <a:endParaRPr lang="zh-CN" altLang="en-US"/>
            </a:p>
          </p:txBody>
        </p:sp>
        <p:sp>
          <p:nvSpPr>
            <p:cNvPr id="466" name="AutoShape 45"/>
            <p:cNvSpPr>
              <a:spLocks noChangeArrowheads="1"/>
            </p:cNvSpPr>
            <p:nvPr/>
          </p:nvSpPr>
          <p:spPr bwMode="auto">
            <a:xfrm>
              <a:off x="2335" y="3374"/>
              <a:ext cx="88" cy="91"/>
            </a:xfrm>
            <a:prstGeom prst="flowChartMagneticDisk">
              <a:avLst/>
            </a:prstGeom>
            <a:noFill/>
            <a:ln w="9525">
              <a:solidFill>
                <a:schemeClr val="tx1"/>
              </a:solidFill>
              <a:round/>
              <a:headEnd/>
              <a:tailEnd/>
            </a:ln>
          </p:spPr>
          <p:txBody>
            <a:bodyPr wrap="none" anchor="ctr"/>
            <a:lstStyle/>
            <a:p>
              <a:endParaRPr lang="zh-CN" altLang="en-US"/>
            </a:p>
          </p:txBody>
        </p:sp>
        <p:sp>
          <p:nvSpPr>
            <p:cNvPr id="467" name="AutoShape 46"/>
            <p:cNvSpPr>
              <a:spLocks noChangeArrowheads="1"/>
            </p:cNvSpPr>
            <p:nvPr/>
          </p:nvSpPr>
          <p:spPr bwMode="auto">
            <a:xfrm>
              <a:off x="2426" y="3374"/>
              <a:ext cx="88" cy="91"/>
            </a:xfrm>
            <a:prstGeom prst="flowChartMagneticDisk">
              <a:avLst/>
            </a:prstGeom>
            <a:noFill/>
            <a:ln w="9525">
              <a:solidFill>
                <a:schemeClr val="tx1"/>
              </a:solidFill>
              <a:round/>
              <a:headEnd/>
              <a:tailEnd/>
            </a:ln>
          </p:spPr>
          <p:txBody>
            <a:bodyPr wrap="none" anchor="ctr"/>
            <a:lstStyle/>
            <a:p>
              <a:endParaRPr lang="zh-CN" altLang="en-US"/>
            </a:p>
          </p:txBody>
        </p:sp>
        <p:sp>
          <p:nvSpPr>
            <p:cNvPr id="468" name="AutoShape 47"/>
            <p:cNvSpPr>
              <a:spLocks noChangeArrowheads="1"/>
            </p:cNvSpPr>
            <p:nvPr/>
          </p:nvSpPr>
          <p:spPr bwMode="auto">
            <a:xfrm>
              <a:off x="2381" y="3329"/>
              <a:ext cx="88" cy="91"/>
            </a:xfrm>
            <a:prstGeom prst="flowChartMagneticDisk">
              <a:avLst/>
            </a:prstGeom>
            <a:noFill/>
            <a:ln w="9525">
              <a:solidFill>
                <a:schemeClr val="tx1"/>
              </a:solidFill>
              <a:round/>
              <a:headEnd/>
              <a:tailEnd/>
            </a:ln>
          </p:spPr>
          <p:txBody>
            <a:bodyPr wrap="none" anchor="ctr"/>
            <a:lstStyle/>
            <a:p>
              <a:endParaRPr lang="zh-CN" altLang="en-US"/>
            </a:p>
          </p:txBody>
        </p:sp>
        <p:sp>
          <p:nvSpPr>
            <p:cNvPr id="469" name="AutoShape 48"/>
            <p:cNvSpPr>
              <a:spLocks noChangeArrowheads="1"/>
            </p:cNvSpPr>
            <p:nvPr/>
          </p:nvSpPr>
          <p:spPr bwMode="auto">
            <a:xfrm>
              <a:off x="2290" y="3329"/>
              <a:ext cx="88" cy="91"/>
            </a:xfrm>
            <a:prstGeom prst="flowChartMagneticDisk">
              <a:avLst/>
            </a:prstGeom>
            <a:noFill/>
            <a:ln w="9525">
              <a:solidFill>
                <a:schemeClr val="tx1"/>
              </a:solidFill>
              <a:round/>
              <a:headEnd/>
              <a:tailEnd/>
            </a:ln>
          </p:spPr>
          <p:txBody>
            <a:bodyPr wrap="none" anchor="ctr"/>
            <a:lstStyle/>
            <a:p>
              <a:endParaRPr lang="zh-CN" altLang="en-US"/>
            </a:p>
          </p:txBody>
        </p:sp>
        <p:sp>
          <p:nvSpPr>
            <p:cNvPr id="470" name="AutoShape 49"/>
            <p:cNvSpPr>
              <a:spLocks noChangeArrowheads="1"/>
            </p:cNvSpPr>
            <p:nvPr/>
          </p:nvSpPr>
          <p:spPr bwMode="auto">
            <a:xfrm>
              <a:off x="2335" y="3238"/>
              <a:ext cx="88" cy="91"/>
            </a:xfrm>
            <a:prstGeom prst="flowChartMagneticDisk">
              <a:avLst/>
            </a:prstGeom>
            <a:noFill/>
            <a:ln w="9525">
              <a:solidFill>
                <a:schemeClr val="tx1"/>
              </a:solidFill>
              <a:round/>
              <a:headEnd/>
              <a:tailEnd/>
            </a:ln>
          </p:spPr>
          <p:txBody>
            <a:bodyPr wrap="none" anchor="ctr"/>
            <a:lstStyle/>
            <a:p>
              <a:endParaRPr lang="zh-CN" altLang="en-US"/>
            </a:p>
          </p:txBody>
        </p:sp>
      </p:grpSp>
      <p:sp>
        <p:nvSpPr>
          <p:cNvPr id="471" name="Text Box 52"/>
          <p:cNvSpPr txBox="1">
            <a:spLocks noChangeArrowheads="1"/>
          </p:cNvSpPr>
          <p:nvPr/>
        </p:nvSpPr>
        <p:spPr bwMode="auto">
          <a:xfrm>
            <a:off x="5087888" y="6005923"/>
            <a:ext cx="864096" cy="553988"/>
          </a:xfrm>
          <a:prstGeom prst="rect">
            <a:avLst/>
          </a:prstGeom>
          <a:noFill/>
          <a:ln w="9525">
            <a:noFill/>
            <a:miter lim="800000"/>
            <a:headEnd/>
            <a:tailEnd/>
          </a:ln>
        </p:spPr>
        <p:txBody>
          <a:bodyPr wrap="square" lIns="91431" tIns="45715" rIns="91431" bIns="45715">
            <a:spAutoFit/>
          </a:bodyPr>
          <a:lstStyle/>
          <a:p>
            <a:pPr algn="l">
              <a:spcBef>
                <a:spcPct val="50000"/>
              </a:spcBef>
              <a:buFontTx/>
              <a:buNone/>
            </a:pPr>
            <a:r>
              <a:rPr kumimoji="1" lang="en-US" altLang="zh-CN" sz="1200" b="1" dirty="0" smtClean="0">
                <a:solidFill>
                  <a:schemeClr val="bg1"/>
                </a:solidFill>
                <a:latin typeface="微软雅黑" pitchFamily="34" charset="-122"/>
                <a:ea typeface="微软雅黑" pitchFamily="34" charset="-122"/>
              </a:rPr>
              <a:t>Shared</a:t>
            </a:r>
          </a:p>
          <a:p>
            <a:pPr algn="l">
              <a:spcBef>
                <a:spcPct val="50000"/>
              </a:spcBef>
              <a:buFontTx/>
              <a:buNone/>
            </a:pPr>
            <a:r>
              <a:rPr kumimoji="1" lang="en-US" altLang="zh-CN" sz="1200" b="1" dirty="0" smtClean="0">
                <a:solidFill>
                  <a:schemeClr val="bg1"/>
                </a:solidFill>
                <a:latin typeface="微软雅黑" pitchFamily="34" charset="-122"/>
                <a:ea typeface="微软雅黑" pitchFamily="34" charset="-122"/>
              </a:rPr>
              <a:t>Res.</a:t>
            </a:r>
            <a:endParaRPr kumimoji="1" lang="zh-CN" altLang="en-US" sz="1200" b="1" dirty="0">
              <a:solidFill>
                <a:schemeClr val="bg1"/>
              </a:solidFill>
              <a:latin typeface="微软雅黑" pitchFamily="34" charset="-122"/>
              <a:ea typeface="微软雅黑" pitchFamily="34" charset="-122"/>
            </a:endParaRPr>
          </a:p>
        </p:txBody>
      </p:sp>
      <p:sp>
        <p:nvSpPr>
          <p:cNvPr id="472" name="AutoShape 15"/>
          <p:cNvSpPr>
            <a:spLocks noChangeArrowheads="1"/>
          </p:cNvSpPr>
          <p:nvPr/>
        </p:nvSpPr>
        <p:spPr bwMode="auto">
          <a:xfrm>
            <a:off x="6384033" y="5357850"/>
            <a:ext cx="4127649" cy="1428736"/>
          </a:xfrm>
          <a:prstGeom prst="flowChartAlternateProcess">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en-US" sz="1600" dirty="0"/>
          </a:p>
        </p:txBody>
      </p:sp>
      <p:sp>
        <p:nvSpPr>
          <p:cNvPr id="474" name="Oval 17"/>
          <p:cNvSpPr>
            <a:spLocks noChangeArrowheads="1"/>
          </p:cNvSpPr>
          <p:nvPr/>
        </p:nvSpPr>
        <p:spPr bwMode="auto">
          <a:xfrm>
            <a:off x="7175617" y="5433180"/>
            <a:ext cx="86053" cy="720725"/>
          </a:xfrm>
          <a:prstGeom prst="ellipse">
            <a:avLst/>
          </a:prstGeom>
          <a:solidFill>
            <a:schemeClr val="bg1"/>
          </a:solidFill>
          <a:ln w="9525">
            <a:solidFill>
              <a:schemeClr val="tx1"/>
            </a:solidFill>
            <a:round/>
            <a:headEnd/>
            <a:tailEnd/>
          </a:ln>
        </p:spPr>
        <p:txBody>
          <a:bodyPr wrap="none" anchor="ctr"/>
          <a:lstStyle/>
          <a:p>
            <a:endParaRPr lang="zh-CN" altLang="en-US"/>
          </a:p>
        </p:txBody>
      </p:sp>
      <p:sp>
        <p:nvSpPr>
          <p:cNvPr id="475" name="Oval 18"/>
          <p:cNvSpPr>
            <a:spLocks noChangeArrowheads="1"/>
          </p:cNvSpPr>
          <p:nvPr/>
        </p:nvSpPr>
        <p:spPr bwMode="auto">
          <a:xfrm>
            <a:off x="8005024" y="5433180"/>
            <a:ext cx="86053" cy="720725"/>
          </a:xfrm>
          <a:prstGeom prst="ellipse">
            <a:avLst/>
          </a:prstGeom>
          <a:solidFill>
            <a:schemeClr val="bg1"/>
          </a:solidFill>
          <a:ln w="9525">
            <a:solidFill>
              <a:schemeClr val="tx1"/>
            </a:solidFill>
            <a:round/>
            <a:headEnd/>
            <a:tailEnd/>
          </a:ln>
        </p:spPr>
        <p:txBody>
          <a:bodyPr wrap="none" anchor="ctr"/>
          <a:lstStyle/>
          <a:p>
            <a:endParaRPr lang="zh-CN" altLang="en-US"/>
          </a:p>
        </p:txBody>
      </p:sp>
      <p:sp>
        <p:nvSpPr>
          <p:cNvPr id="476" name="AutoShape 25"/>
          <p:cNvSpPr>
            <a:spLocks noChangeArrowheads="1"/>
          </p:cNvSpPr>
          <p:nvPr/>
        </p:nvSpPr>
        <p:spPr bwMode="auto">
          <a:xfrm>
            <a:off x="7574758" y="5660192"/>
            <a:ext cx="205063" cy="1031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77" name="AutoShape 26"/>
          <p:cNvSpPr>
            <a:spLocks noChangeArrowheads="1"/>
          </p:cNvSpPr>
          <p:nvPr/>
        </p:nvSpPr>
        <p:spPr bwMode="auto">
          <a:xfrm>
            <a:off x="7635178" y="5522079"/>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78" name="AutoShape 27"/>
          <p:cNvSpPr>
            <a:spLocks noChangeArrowheads="1"/>
          </p:cNvSpPr>
          <p:nvPr/>
        </p:nvSpPr>
        <p:spPr bwMode="auto">
          <a:xfrm>
            <a:off x="7439270" y="5607804"/>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79" name="AutoShape 28"/>
          <p:cNvSpPr>
            <a:spLocks noChangeArrowheads="1"/>
          </p:cNvSpPr>
          <p:nvPr/>
        </p:nvSpPr>
        <p:spPr bwMode="auto">
          <a:xfrm>
            <a:off x="7422791" y="5750679"/>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80" name="AutoShape 29"/>
          <p:cNvSpPr>
            <a:spLocks noChangeArrowheads="1"/>
          </p:cNvSpPr>
          <p:nvPr/>
        </p:nvSpPr>
        <p:spPr bwMode="auto">
          <a:xfrm>
            <a:off x="7785314" y="5814179"/>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81" name="AutoShape 30"/>
          <p:cNvSpPr>
            <a:spLocks noChangeArrowheads="1"/>
          </p:cNvSpPr>
          <p:nvPr/>
        </p:nvSpPr>
        <p:spPr bwMode="auto">
          <a:xfrm>
            <a:off x="7574758" y="5814179"/>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82" name="AutoShape 31"/>
          <p:cNvSpPr>
            <a:spLocks noChangeArrowheads="1"/>
          </p:cNvSpPr>
          <p:nvPr/>
        </p:nvSpPr>
        <p:spPr bwMode="auto">
          <a:xfrm>
            <a:off x="7853058" y="5742742"/>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83" name="AutoShape 32"/>
          <p:cNvSpPr>
            <a:spLocks noChangeArrowheads="1"/>
          </p:cNvSpPr>
          <p:nvPr/>
        </p:nvSpPr>
        <p:spPr bwMode="auto">
          <a:xfrm>
            <a:off x="7853058" y="5607804"/>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84" name="Line 33"/>
          <p:cNvSpPr>
            <a:spLocks noChangeShapeType="1"/>
          </p:cNvSpPr>
          <p:nvPr/>
        </p:nvSpPr>
        <p:spPr bwMode="auto">
          <a:xfrm flipV="1">
            <a:off x="7686444" y="5555418"/>
            <a:ext cx="1831" cy="104775"/>
          </a:xfrm>
          <a:prstGeom prst="line">
            <a:avLst/>
          </a:prstGeom>
          <a:noFill/>
          <a:ln w="9525">
            <a:solidFill>
              <a:schemeClr val="tx1"/>
            </a:solidFill>
            <a:round/>
            <a:headEnd/>
            <a:tailEnd/>
          </a:ln>
        </p:spPr>
        <p:txBody>
          <a:bodyPr/>
          <a:lstStyle/>
          <a:p>
            <a:endParaRPr lang="zh-CN" altLang="en-US"/>
          </a:p>
        </p:txBody>
      </p:sp>
      <p:sp>
        <p:nvSpPr>
          <p:cNvPr id="485" name="Line 34"/>
          <p:cNvSpPr>
            <a:spLocks noChangeShapeType="1"/>
          </p:cNvSpPr>
          <p:nvPr/>
        </p:nvSpPr>
        <p:spPr bwMode="auto">
          <a:xfrm flipH="1">
            <a:off x="7505182" y="5660192"/>
            <a:ext cx="67744" cy="1588"/>
          </a:xfrm>
          <a:prstGeom prst="line">
            <a:avLst/>
          </a:prstGeom>
          <a:noFill/>
          <a:ln w="9525">
            <a:solidFill>
              <a:schemeClr val="tx1"/>
            </a:solidFill>
            <a:round/>
            <a:headEnd/>
            <a:tailEnd/>
          </a:ln>
        </p:spPr>
        <p:txBody>
          <a:bodyPr/>
          <a:lstStyle/>
          <a:p>
            <a:endParaRPr lang="zh-CN" altLang="en-US"/>
          </a:p>
        </p:txBody>
      </p:sp>
      <p:sp>
        <p:nvSpPr>
          <p:cNvPr id="486" name="Line 35"/>
          <p:cNvSpPr>
            <a:spLocks noChangeShapeType="1"/>
          </p:cNvSpPr>
          <p:nvPr/>
        </p:nvSpPr>
        <p:spPr bwMode="auto">
          <a:xfrm>
            <a:off x="7505183" y="5710992"/>
            <a:ext cx="1831" cy="1588"/>
          </a:xfrm>
          <a:prstGeom prst="line">
            <a:avLst/>
          </a:prstGeom>
          <a:noFill/>
          <a:ln w="9525">
            <a:solidFill>
              <a:schemeClr val="tx1"/>
            </a:solidFill>
            <a:round/>
            <a:headEnd/>
            <a:tailEnd/>
          </a:ln>
        </p:spPr>
        <p:txBody>
          <a:bodyPr/>
          <a:lstStyle/>
          <a:p>
            <a:endParaRPr lang="zh-CN" altLang="en-US"/>
          </a:p>
        </p:txBody>
      </p:sp>
      <p:sp>
        <p:nvSpPr>
          <p:cNvPr id="487" name="Line 36"/>
          <p:cNvSpPr>
            <a:spLocks noChangeShapeType="1"/>
          </p:cNvSpPr>
          <p:nvPr/>
        </p:nvSpPr>
        <p:spPr bwMode="auto">
          <a:xfrm flipH="1">
            <a:off x="7505182" y="5710992"/>
            <a:ext cx="67744" cy="50800"/>
          </a:xfrm>
          <a:prstGeom prst="line">
            <a:avLst/>
          </a:prstGeom>
          <a:noFill/>
          <a:ln w="9525">
            <a:solidFill>
              <a:schemeClr val="tx1"/>
            </a:solidFill>
            <a:round/>
            <a:headEnd/>
            <a:tailEnd/>
          </a:ln>
        </p:spPr>
        <p:txBody>
          <a:bodyPr/>
          <a:lstStyle/>
          <a:p>
            <a:endParaRPr lang="zh-CN" altLang="en-US"/>
          </a:p>
        </p:txBody>
      </p:sp>
      <p:sp>
        <p:nvSpPr>
          <p:cNvPr id="488" name="Line 37"/>
          <p:cNvSpPr>
            <a:spLocks noChangeShapeType="1"/>
          </p:cNvSpPr>
          <p:nvPr/>
        </p:nvSpPr>
        <p:spPr bwMode="auto">
          <a:xfrm>
            <a:off x="7644333" y="5761792"/>
            <a:ext cx="1831" cy="52388"/>
          </a:xfrm>
          <a:prstGeom prst="line">
            <a:avLst/>
          </a:prstGeom>
          <a:noFill/>
          <a:ln w="9525">
            <a:solidFill>
              <a:schemeClr val="tx1"/>
            </a:solidFill>
            <a:round/>
            <a:headEnd/>
            <a:tailEnd/>
          </a:ln>
        </p:spPr>
        <p:txBody>
          <a:bodyPr/>
          <a:lstStyle/>
          <a:p>
            <a:endParaRPr lang="zh-CN" altLang="en-US"/>
          </a:p>
        </p:txBody>
      </p:sp>
      <p:sp>
        <p:nvSpPr>
          <p:cNvPr id="489" name="Line 38"/>
          <p:cNvSpPr>
            <a:spLocks noChangeShapeType="1"/>
          </p:cNvSpPr>
          <p:nvPr/>
        </p:nvSpPr>
        <p:spPr bwMode="auto">
          <a:xfrm>
            <a:off x="7713908" y="5761792"/>
            <a:ext cx="69575" cy="52388"/>
          </a:xfrm>
          <a:prstGeom prst="line">
            <a:avLst/>
          </a:prstGeom>
          <a:noFill/>
          <a:ln w="9525">
            <a:solidFill>
              <a:schemeClr val="tx1"/>
            </a:solidFill>
            <a:round/>
            <a:headEnd/>
            <a:tailEnd/>
          </a:ln>
        </p:spPr>
        <p:txBody>
          <a:bodyPr/>
          <a:lstStyle/>
          <a:p>
            <a:endParaRPr lang="zh-CN" altLang="en-US"/>
          </a:p>
        </p:txBody>
      </p:sp>
      <p:sp>
        <p:nvSpPr>
          <p:cNvPr id="490" name="Line 39"/>
          <p:cNvSpPr>
            <a:spLocks noChangeShapeType="1"/>
          </p:cNvSpPr>
          <p:nvPr/>
        </p:nvSpPr>
        <p:spPr bwMode="auto">
          <a:xfrm>
            <a:off x="7785314" y="5710992"/>
            <a:ext cx="65913" cy="50800"/>
          </a:xfrm>
          <a:prstGeom prst="line">
            <a:avLst/>
          </a:prstGeom>
          <a:noFill/>
          <a:ln w="9525">
            <a:solidFill>
              <a:schemeClr val="tx1"/>
            </a:solidFill>
            <a:round/>
            <a:headEnd/>
            <a:tailEnd/>
          </a:ln>
        </p:spPr>
        <p:txBody>
          <a:bodyPr/>
          <a:lstStyle/>
          <a:p>
            <a:endParaRPr lang="zh-CN" altLang="en-US"/>
          </a:p>
        </p:txBody>
      </p:sp>
      <p:sp>
        <p:nvSpPr>
          <p:cNvPr id="491" name="Line 40"/>
          <p:cNvSpPr>
            <a:spLocks noChangeShapeType="1"/>
          </p:cNvSpPr>
          <p:nvPr/>
        </p:nvSpPr>
        <p:spPr bwMode="auto">
          <a:xfrm>
            <a:off x="7785314" y="5660192"/>
            <a:ext cx="65913" cy="1588"/>
          </a:xfrm>
          <a:prstGeom prst="line">
            <a:avLst/>
          </a:prstGeom>
          <a:noFill/>
          <a:ln w="9525">
            <a:solidFill>
              <a:schemeClr val="tx1"/>
            </a:solidFill>
            <a:round/>
            <a:headEnd/>
            <a:tailEnd/>
          </a:ln>
        </p:spPr>
        <p:txBody>
          <a:bodyPr/>
          <a:lstStyle/>
          <a:p>
            <a:endParaRPr lang="zh-CN" altLang="en-US"/>
          </a:p>
        </p:txBody>
      </p:sp>
      <p:sp>
        <p:nvSpPr>
          <p:cNvPr id="492" name="Text Box 41"/>
          <p:cNvSpPr txBox="1">
            <a:spLocks noChangeArrowheads="1"/>
          </p:cNvSpPr>
          <p:nvPr/>
        </p:nvSpPr>
        <p:spPr bwMode="auto">
          <a:xfrm>
            <a:off x="7424622" y="5880855"/>
            <a:ext cx="649977" cy="276225"/>
          </a:xfrm>
          <a:prstGeom prst="rect">
            <a:avLst/>
          </a:prstGeom>
          <a:noFill/>
          <a:ln w="9525">
            <a:noFill/>
            <a:miter lim="800000"/>
            <a:headEnd/>
            <a:tailEnd/>
          </a:ln>
        </p:spPr>
        <p:txBody>
          <a:bodyPr lIns="91431" tIns="45715" rIns="91431" bIns="45715">
            <a:spAutoFit/>
          </a:bodyPr>
          <a:lstStyle/>
          <a:p>
            <a:pPr algn="l">
              <a:spcBef>
                <a:spcPct val="50000"/>
              </a:spcBef>
              <a:buFontTx/>
              <a:buNone/>
            </a:pPr>
            <a:r>
              <a:rPr kumimoji="1" lang="en-US" altLang="zh-CN" sz="1200" b="1" dirty="0" smtClean="0">
                <a:solidFill>
                  <a:schemeClr val="bg1"/>
                </a:solidFill>
                <a:latin typeface="微软雅黑" pitchFamily="34" charset="-122"/>
                <a:ea typeface="微软雅黑" pitchFamily="34" charset="-122"/>
              </a:rPr>
              <a:t>1</a:t>
            </a:r>
            <a:endParaRPr kumimoji="1" lang="zh-CN" altLang="en-US" sz="1200" b="1" dirty="0">
              <a:solidFill>
                <a:schemeClr val="bg1"/>
              </a:solidFill>
              <a:latin typeface="微软雅黑" pitchFamily="34" charset="-122"/>
              <a:ea typeface="微软雅黑" pitchFamily="34" charset="-122"/>
            </a:endParaRPr>
          </a:p>
        </p:txBody>
      </p:sp>
      <p:sp>
        <p:nvSpPr>
          <p:cNvPr id="493" name="Oval 18"/>
          <p:cNvSpPr>
            <a:spLocks noChangeArrowheads="1"/>
          </p:cNvSpPr>
          <p:nvPr/>
        </p:nvSpPr>
        <p:spPr bwMode="auto">
          <a:xfrm>
            <a:off x="8800131" y="5930095"/>
            <a:ext cx="86053" cy="720725"/>
          </a:xfrm>
          <a:prstGeom prst="ellipse">
            <a:avLst/>
          </a:prstGeom>
          <a:solidFill>
            <a:schemeClr val="bg1"/>
          </a:solidFill>
          <a:ln w="9525">
            <a:solidFill>
              <a:schemeClr val="tx1"/>
            </a:solidFill>
            <a:round/>
            <a:headEnd/>
            <a:tailEnd/>
          </a:ln>
        </p:spPr>
        <p:txBody>
          <a:bodyPr wrap="none" anchor="ctr"/>
          <a:lstStyle/>
          <a:p>
            <a:endParaRPr lang="zh-CN" altLang="en-US"/>
          </a:p>
        </p:txBody>
      </p:sp>
      <p:sp>
        <p:nvSpPr>
          <p:cNvPr id="494" name="AutoShape 25"/>
          <p:cNvSpPr>
            <a:spLocks noChangeArrowheads="1"/>
          </p:cNvSpPr>
          <p:nvPr/>
        </p:nvSpPr>
        <p:spPr bwMode="auto">
          <a:xfrm>
            <a:off x="8369865" y="6157107"/>
            <a:ext cx="205063" cy="1031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95" name="AutoShape 26"/>
          <p:cNvSpPr>
            <a:spLocks noChangeArrowheads="1"/>
          </p:cNvSpPr>
          <p:nvPr/>
        </p:nvSpPr>
        <p:spPr bwMode="auto">
          <a:xfrm>
            <a:off x="8430285" y="6018994"/>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96" name="AutoShape 27"/>
          <p:cNvSpPr>
            <a:spLocks noChangeArrowheads="1"/>
          </p:cNvSpPr>
          <p:nvPr/>
        </p:nvSpPr>
        <p:spPr bwMode="auto">
          <a:xfrm>
            <a:off x="8234377" y="6104719"/>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97" name="AutoShape 28"/>
          <p:cNvSpPr>
            <a:spLocks noChangeArrowheads="1"/>
          </p:cNvSpPr>
          <p:nvPr/>
        </p:nvSpPr>
        <p:spPr bwMode="auto">
          <a:xfrm>
            <a:off x="8217898" y="6247594"/>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98" name="AutoShape 29"/>
          <p:cNvSpPr>
            <a:spLocks noChangeArrowheads="1"/>
          </p:cNvSpPr>
          <p:nvPr/>
        </p:nvSpPr>
        <p:spPr bwMode="auto">
          <a:xfrm>
            <a:off x="8580421" y="6311094"/>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499" name="AutoShape 30"/>
          <p:cNvSpPr>
            <a:spLocks noChangeArrowheads="1"/>
          </p:cNvSpPr>
          <p:nvPr/>
        </p:nvSpPr>
        <p:spPr bwMode="auto">
          <a:xfrm>
            <a:off x="8369865" y="6311094"/>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00" name="AutoShape 31"/>
          <p:cNvSpPr>
            <a:spLocks noChangeArrowheads="1"/>
          </p:cNvSpPr>
          <p:nvPr/>
        </p:nvSpPr>
        <p:spPr bwMode="auto">
          <a:xfrm>
            <a:off x="8648165" y="6239657"/>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01" name="AutoShape 32"/>
          <p:cNvSpPr>
            <a:spLocks noChangeArrowheads="1"/>
          </p:cNvSpPr>
          <p:nvPr/>
        </p:nvSpPr>
        <p:spPr bwMode="auto">
          <a:xfrm>
            <a:off x="8648165" y="6104719"/>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02" name="Line 33"/>
          <p:cNvSpPr>
            <a:spLocks noChangeShapeType="1"/>
          </p:cNvSpPr>
          <p:nvPr/>
        </p:nvSpPr>
        <p:spPr bwMode="auto">
          <a:xfrm flipV="1">
            <a:off x="8481551" y="6052333"/>
            <a:ext cx="1831" cy="104775"/>
          </a:xfrm>
          <a:prstGeom prst="line">
            <a:avLst/>
          </a:prstGeom>
          <a:noFill/>
          <a:ln w="9525">
            <a:solidFill>
              <a:schemeClr val="tx1"/>
            </a:solidFill>
            <a:round/>
            <a:headEnd/>
            <a:tailEnd/>
          </a:ln>
        </p:spPr>
        <p:txBody>
          <a:bodyPr/>
          <a:lstStyle/>
          <a:p>
            <a:endParaRPr lang="zh-CN" altLang="en-US"/>
          </a:p>
        </p:txBody>
      </p:sp>
      <p:sp>
        <p:nvSpPr>
          <p:cNvPr id="503" name="Line 34"/>
          <p:cNvSpPr>
            <a:spLocks noChangeShapeType="1"/>
          </p:cNvSpPr>
          <p:nvPr/>
        </p:nvSpPr>
        <p:spPr bwMode="auto">
          <a:xfrm flipH="1">
            <a:off x="8300289" y="6157107"/>
            <a:ext cx="67744" cy="1588"/>
          </a:xfrm>
          <a:prstGeom prst="line">
            <a:avLst/>
          </a:prstGeom>
          <a:noFill/>
          <a:ln w="9525">
            <a:solidFill>
              <a:schemeClr val="tx1"/>
            </a:solidFill>
            <a:round/>
            <a:headEnd/>
            <a:tailEnd/>
          </a:ln>
        </p:spPr>
        <p:txBody>
          <a:bodyPr/>
          <a:lstStyle/>
          <a:p>
            <a:endParaRPr lang="zh-CN" altLang="en-US"/>
          </a:p>
        </p:txBody>
      </p:sp>
      <p:sp>
        <p:nvSpPr>
          <p:cNvPr id="504" name="Line 35"/>
          <p:cNvSpPr>
            <a:spLocks noChangeShapeType="1"/>
          </p:cNvSpPr>
          <p:nvPr/>
        </p:nvSpPr>
        <p:spPr bwMode="auto">
          <a:xfrm>
            <a:off x="8300290" y="6207907"/>
            <a:ext cx="1831" cy="1588"/>
          </a:xfrm>
          <a:prstGeom prst="line">
            <a:avLst/>
          </a:prstGeom>
          <a:noFill/>
          <a:ln w="9525">
            <a:solidFill>
              <a:schemeClr val="tx1"/>
            </a:solidFill>
            <a:round/>
            <a:headEnd/>
            <a:tailEnd/>
          </a:ln>
        </p:spPr>
        <p:txBody>
          <a:bodyPr/>
          <a:lstStyle/>
          <a:p>
            <a:endParaRPr lang="zh-CN" altLang="en-US"/>
          </a:p>
        </p:txBody>
      </p:sp>
      <p:sp>
        <p:nvSpPr>
          <p:cNvPr id="505" name="Line 36"/>
          <p:cNvSpPr>
            <a:spLocks noChangeShapeType="1"/>
          </p:cNvSpPr>
          <p:nvPr/>
        </p:nvSpPr>
        <p:spPr bwMode="auto">
          <a:xfrm flipH="1">
            <a:off x="8300289" y="6207907"/>
            <a:ext cx="67744" cy="50800"/>
          </a:xfrm>
          <a:prstGeom prst="line">
            <a:avLst/>
          </a:prstGeom>
          <a:noFill/>
          <a:ln w="9525">
            <a:solidFill>
              <a:schemeClr val="tx1"/>
            </a:solidFill>
            <a:round/>
            <a:headEnd/>
            <a:tailEnd/>
          </a:ln>
        </p:spPr>
        <p:txBody>
          <a:bodyPr/>
          <a:lstStyle/>
          <a:p>
            <a:endParaRPr lang="zh-CN" altLang="en-US"/>
          </a:p>
        </p:txBody>
      </p:sp>
      <p:sp>
        <p:nvSpPr>
          <p:cNvPr id="506" name="Line 37"/>
          <p:cNvSpPr>
            <a:spLocks noChangeShapeType="1"/>
          </p:cNvSpPr>
          <p:nvPr/>
        </p:nvSpPr>
        <p:spPr bwMode="auto">
          <a:xfrm>
            <a:off x="8439440" y="6258707"/>
            <a:ext cx="1831" cy="52388"/>
          </a:xfrm>
          <a:prstGeom prst="line">
            <a:avLst/>
          </a:prstGeom>
          <a:noFill/>
          <a:ln w="9525">
            <a:solidFill>
              <a:schemeClr val="tx1"/>
            </a:solidFill>
            <a:round/>
            <a:headEnd/>
            <a:tailEnd/>
          </a:ln>
        </p:spPr>
        <p:txBody>
          <a:bodyPr/>
          <a:lstStyle/>
          <a:p>
            <a:endParaRPr lang="zh-CN" altLang="en-US"/>
          </a:p>
        </p:txBody>
      </p:sp>
      <p:sp>
        <p:nvSpPr>
          <p:cNvPr id="507" name="Line 38"/>
          <p:cNvSpPr>
            <a:spLocks noChangeShapeType="1"/>
          </p:cNvSpPr>
          <p:nvPr/>
        </p:nvSpPr>
        <p:spPr bwMode="auto">
          <a:xfrm>
            <a:off x="8509015" y="6258707"/>
            <a:ext cx="69575" cy="52388"/>
          </a:xfrm>
          <a:prstGeom prst="line">
            <a:avLst/>
          </a:prstGeom>
          <a:noFill/>
          <a:ln w="9525">
            <a:solidFill>
              <a:schemeClr val="tx1"/>
            </a:solidFill>
            <a:round/>
            <a:headEnd/>
            <a:tailEnd/>
          </a:ln>
        </p:spPr>
        <p:txBody>
          <a:bodyPr/>
          <a:lstStyle/>
          <a:p>
            <a:endParaRPr lang="zh-CN" altLang="en-US"/>
          </a:p>
        </p:txBody>
      </p:sp>
      <p:sp>
        <p:nvSpPr>
          <p:cNvPr id="508" name="Line 39"/>
          <p:cNvSpPr>
            <a:spLocks noChangeShapeType="1"/>
          </p:cNvSpPr>
          <p:nvPr/>
        </p:nvSpPr>
        <p:spPr bwMode="auto">
          <a:xfrm>
            <a:off x="8580421" y="6207907"/>
            <a:ext cx="65913" cy="50800"/>
          </a:xfrm>
          <a:prstGeom prst="line">
            <a:avLst/>
          </a:prstGeom>
          <a:noFill/>
          <a:ln w="9525">
            <a:solidFill>
              <a:schemeClr val="tx1"/>
            </a:solidFill>
            <a:round/>
            <a:headEnd/>
            <a:tailEnd/>
          </a:ln>
        </p:spPr>
        <p:txBody>
          <a:bodyPr/>
          <a:lstStyle/>
          <a:p>
            <a:endParaRPr lang="zh-CN" altLang="en-US"/>
          </a:p>
        </p:txBody>
      </p:sp>
      <p:sp>
        <p:nvSpPr>
          <p:cNvPr id="509" name="Line 40"/>
          <p:cNvSpPr>
            <a:spLocks noChangeShapeType="1"/>
          </p:cNvSpPr>
          <p:nvPr/>
        </p:nvSpPr>
        <p:spPr bwMode="auto">
          <a:xfrm>
            <a:off x="8580421" y="6157107"/>
            <a:ext cx="65913" cy="1588"/>
          </a:xfrm>
          <a:prstGeom prst="line">
            <a:avLst/>
          </a:prstGeom>
          <a:noFill/>
          <a:ln w="9525">
            <a:solidFill>
              <a:schemeClr val="tx1"/>
            </a:solidFill>
            <a:round/>
            <a:headEnd/>
            <a:tailEnd/>
          </a:ln>
        </p:spPr>
        <p:txBody>
          <a:bodyPr/>
          <a:lstStyle/>
          <a:p>
            <a:endParaRPr lang="zh-CN" altLang="en-US"/>
          </a:p>
        </p:txBody>
      </p:sp>
      <p:sp>
        <p:nvSpPr>
          <p:cNvPr id="510" name="Text Box 41"/>
          <p:cNvSpPr txBox="1">
            <a:spLocks noChangeArrowheads="1"/>
          </p:cNvSpPr>
          <p:nvPr/>
        </p:nvSpPr>
        <p:spPr bwMode="auto">
          <a:xfrm>
            <a:off x="8219729" y="6377770"/>
            <a:ext cx="649977" cy="276225"/>
          </a:xfrm>
          <a:prstGeom prst="rect">
            <a:avLst/>
          </a:prstGeom>
          <a:noFill/>
          <a:ln w="9525">
            <a:noFill/>
            <a:miter lim="800000"/>
            <a:headEnd/>
            <a:tailEnd/>
          </a:ln>
        </p:spPr>
        <p:txBody>
          <a:bodyPr lIns="91431" tIns="45715" rIns="91431" bIns="45715">
            <a:spAutoFit/>
          </a:bodyPr>
          <a:lstStyle/>
          <a:p>
            <a:pPr algn="l">
              <a:spcBef>
                <a:spcPct val="50000"/>
              </a:spcBef>
              <a:buFontTx/>
              <a:buNone/>
            </a:pPr>
            <a:r>
              <a:rPr kumimoji="1" lang="en-US" altLang="zh-CN" sz="1200" b="1" dirty="0" smtClean="0">
                <a:solidFill>
                  <a:schemeClr val="bg1"/>
                </a:solidFill>
                <a:latin typeface="微软雅黑" pitchFamily="34" charset="-122"/>
                <a:ea typeface="微软雅黑" pitchFamily="34" charset="-122"/>
              </a:rPr>
              <a:t>2</a:t>
            </a:r>
            <a:endParaRPr kumimoji="1" lang="zh-CN" altLang="en-US" sz="1200" b="1" dirty="0">
              <a:solidFill>
                <a:schemeClr val="bg1"/>
              </a:solidFill>
              <a:latin typeface="微软雅黑" pitchFamily="34" charset="-122"/>
              <a:ea typeface="微软雅黑" pitchFamily="34" charset="-122"/>
            </a:endParaRPr>
          </a:p>
        </p:txBody>
      </p:sp>
      <p:sp>
        <p:nvSpPr>
          <p:cNvPr id="511" name="Oval 18"/>
          <p:cNvSpPr>
            <a:spLocks noChangeArrowheads="1"/>
          </p:cNvSpPr>
          <p:nvPr/>
        </p:nvSpPr>
        <p:spPr bwMode="auto">
          <a:xfrm>
            <a:off x="9664227" y="5414232"/>
            <a:ext cx="86053" cy="720725"/>
          </a:xfrm>
          <a:prstGeom prst="ellipse">
            <a:avLst/>
          </a:prstGeom>
          <a:solidFill>
            <a:schemeClr val="bg1"/>
          </a:solidFill>
          <a:ln w="9525">
            <a:solidFill>
              <a:schemeClr val="tx1"/>
            </a:solidFill>
            <a:round/>
            <a:headEnd/>
            <a:tailEnd/>
          </a:ln>
        </p:spPr>
        <p:txBody>
          <a:bodyPr wrap="none" anchor="ctr"/>
          <a:lstStyle/>
          <a:p>
            <a:endParaRPr lang="zh-CN" altLang="en-US"/>
          </a:p>
        </p:txBody>
      </p:sp>
      <p:sp>
        <p:nvSpPr>
          <p:cNvPr id="512" name="AutoShape 25"/>
          <p:cNvSpPr>
            <a:spLocks noChangeArrowheads="1"/>
          </p:cNvSpPr>
          <p:nvPr/>
        </p:nvSpPr>
        <p:spPr bwMode="auto">
          <a:xfrm>
            <a:off x="9233961" y="5641244"/>
            <a:ext cx="205063" cy="1031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13" name="AutoShape 26"/>
          <p:cNvSpPr>
            <a:spLocks noChangeArrowheads="1"/>
          </p:cNvSpPr>
          <p:nvPr/>
        </p:nvSpPr>
        <p:spPr bwMode="auto">
          <a:xfrm>
            <a:off x="9294381" y="5503131"/>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14" name="AutoShape 27"/>
          <p:cNvSpPr>
            <a:spLocks noChangeArrowheads="1"/>
          </p:cNvSpPr>
          <p:nvPr/>
        </p:nvSpPr>
        <p:spPr bwMode="auto">
          <a:xfrm>
            <a:off x="9098473" y="5588856"/>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15" name="AutoShape 28"/>
          <p:cNvSpPr>
            <a:spLocks noChangeArrowheads="1"/>
          </p:cNvSpPr>
          <p:nvPr/>
        </p:nvSpPr>
        <p:spPr bwMode="auto">
          <a:xfrm>
            <a:off x="9081994" y="5731731"/>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16" name="AutoShape 29"/>
          <p:cNvSpPr>
            <a:spLocks noChangeArrowheads="1"/>
          </p:cNvSpPr>
          <p:nvPr/>
        </p:nvSpPr>
        <p:spPr bwMode="auto">
          <a:xfrm>
            <a:off x="9444517" y="5795231"/>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17" name="AutoShape 30"/>
          <p:cNvSpPr>
            <a:spLocks noChangeArrowheads="1"/>
          </p:cNvSpPr>
          <p:nvPr/>
        </p:nvSpPr>
        <p:spPr bwMode="auto">
          <a:xfrm>
            <a:off x="9233961" y="5795231"/>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18" name="AutoShape 31"/>
          <p:cNvSpPr>
            <a:spLocks noChangeArrowheads="1"/>
          </p:cNvSpPr>
          <p:nvPr/>
        </p:nvSpPr>
        <p:spPr bwMode="auto">
          <a:xfrm>
            <a:off x="9512261" y="5723794"/>
            <a:ext cx="86053" cy="50800"/>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19" name="AutoShape 32"/>
          <p:cNvSpPr>
            <a:spLocks noChangeArrowheads="1"/>
          </p:cNvSpPr>
          <p:nvPr/>
        </p:nvSpPr>
        <p:spPr bwMode="auto">
          <a:xfrm>
            <a:off x="9512261" y="5588856"/>
            <a:ext cx="86053" cy="52388"/>
          </a:xfrm>
          <a:prstGeom prst="flowChartMagneticDisk">
            <a:avLst/>
          </a:prstGeom>
          <a:solidFill>
            <a:schemeClr val="accent1"/>
          </a:solidFill>
          <a:ln w="9525">
            <a:solidFill>
              <a:schemeClr val="tx1"/>
            </a:solidFill>
            <a:round/>
            <a:headEnd/>
            <a:tailEnd/>
          </a:ln>
        </p:spPr>
        <p:txBody>
          <a:bodyPr wrap="none" anchor="ctr"/>
          <a:lstStyle/>
          <a:p>
            <a:endParaRPr lang="zh-CN" altLang="en-US"/>
          </a:p>
        </p:txBody>
      </p:sp>
      <p:sp>
        <p:nvSpPr>
          <p:cNvPr id="520" name="Line 33"/>
          <p:cNvSpPr>
            <a:spLocks noChangeShapeType="1"/>
          </p:cNvSpPr>
          <p:nvPr/>
        </p:nvSpPr>
        <p:spPr bwMode="auto">
          <a:xfrm flipV="1">
            <a:off x="9345647" y="5536470"/>
            <a:ext cx="1831" cy="104775"/>
          </a:xfrm>
          <a:prstGeom prst="line">
            <a:avLst/>
          </a:prstGeom>
          <a:noFill/>
          <a:ln w="9525">
            <a:solidFill>
              <a:schemeClr val="tx1"/>
            </a:solidFill>
            <a:round/>
            <a:headEnd/>
            <a:tailEnd/>
          </a:ln>
        </p:spPr>
        <p:txBody>
          <a:bodyPr/>
          <a:lstStyle/>
          <a:p>
            <a:endParaRPr lang="zh-CN" altLang="en-US"/>
          </a:p>
        </p:txBody>
      </p:sp>
      <p:sp>
        <p:nvSpPr>
          <p:cNvPr id="521" name="Line 34"/>
          <p:cNvSpPr>
            <a:spLocks noChangeShapeType="1"/>
          </p:cNvSpPr>
          <p:nvPr/>
        </p:nvSpPr>
        <p:spPr bwMode="auto">
          <a:xfrm flipH="1">
            <a:off x="9164385" y="5641244"/>
            <a:ext cx="67744" cy="1588"/>
          </a:xfrm>
          <a:prstGeom prst="line">
            <a:avLst/>
          </a:prstGeom>
          <a:noFill/>
          <a:ln w="9525">
            <a:solidFill>
              <a:schemeClr val="tx1"/>
            </a:solidFill>
            <a:round/>
            <a:headEnd/>
            <a:tailEnd/>
          </a:ln>
        </p:spPr>
        <p:txBody>
          <a:bodyPr/>
          <a:lstStyle/>
          <a:p>
            <a:endParaRPr lang="zh-CN" altLang="en-US"/>
          </a:p>
        </p:txBody>
      </p:sp>
      <p:sp>
        <p:nvSpPr>
          <p:cNvPr id="522" name="Line 35"/>
          <p:cNvSpPr>
            <a:spLocks noChangeShapeType="1"/>
          </p:cNvSpPr>
          <p:nvPr/>
        </p:nvSpPr>
        <p:spPr bwMode="auto">
          <a:xfrm>
            <a:off x="9164386" y="5692044"/>
            <a:ext cx="1831" cy="1588"/>
          </a:xfrm>
          <a:prstGeom prst="line">
            <a:avLst/>
          </a:prstGeom>
          <a:noFill/>
          <a:ln w="9525">
            <a:solidFill>
              <a:schemeClr val="tx1"/>
            </a:solidFill>
            <a:round/>
            <a:headEnd/>
            <a:tailEnd/>
          </a:ln>
        </p:spPr>
        <p:txBody>
          <a:bodyPr/>
          <a:lstStyle/>
          <a:p>
            <a:endParaRPr lang="zh-CN" altLang="en-US"/>
          </a:p>
        </p:txBody>
      </p:sp>
      <p:sp>
        <p:nvSpPr>
          <p:cNvPr id="523" name="Line 36"/>
          <p:cNvSpPr>
            <a:spLocks noChangeShapeType="1"/>
          </p:cNvSpPr>
          <p:nvPr/>
        </p:nvSpPr>
        <p:spPr bwMode="auto">
          <a:xfrm flipH="1">
            <a:off x="9164385" y="5692044"/>
            <a:ext cx="67744" cy="50800"/>
          </a:xfrm>
          <a:prstGeom prst="line">
            <a:avLst/>
          </a:prstGeom>
          <a:noFill/>
          <a:ln w="9525">
            <a:solidFill>
              <a:schemeClr val="tx1"/>
            </a:solidFill>
            <a:round/>
            <a:headEnd/>
            <a:tailEnd/>
          </a:ln>
        </p:spPr>
        <p:txBody>
          <a:bodyPr/>
          <a:lstStyle/>
          <a:p>
            <a:endParaRPr lang="zh-CN" altLang="en-US"/>
          </a:p>
        </p:txBody>
      </p:sp>
      <p:sp>
        <p:nvSpPr>
          <p:cNvPr id="524" name="Line 37"/>
          <p:cNvSpPr>
            <a:spLocks noChangeShapeType="1"/>
          </p:cNvSpPr>
          <p:nvPr/>
        </p:nvSpPr>
        <p:spPr bwMode="auto">
          <a:xfrm>
            <a:off x="9303536" y="5742844"/>
            <a:ext cx="1831" cy="52388"/>
          </a:xfrm>
          <a:prstGeom prst="line">
            <a:avLst/>
          </a:prstGeom>
          <a:noFill/>
          <a:ln w="9525">
            <a:solidFill>
              <a:schemeClr val="tx1"/>
            </a:solidFill>
            <a:round/>
            <a:headEnd/>
            <a:tailEnd/>
          </a:ln>
        </p:spPr>
        <p:txBody>
          <a:bodyPr/>
          <a:lstStyle/>
          <a:p>
            <a:endParaRPr lang="zh-CN" altLang="en-US"/>
          </a:p>
        </p:txBody>
      </p:sp>
      <p:sp>
        <p:nvSpPr>
          <p:cNvPr id="525" name="Line 38"/>
          <p:cNvSpPr>
            <a:spLocks noChangeShapeType="1"/>
          </p:cNvSpPr>
          <p:nvPr/>
        </p:nvSpPr>
        <p:spPr bwMode="auto">
          <a:xfrm>
            <a:off x="9373111" y="5742844"/>
            <a:ext cx="69575" cy="52388"/>
          </a:xfrm>
          <a:prstGeom prst="line">
            <a:avLst/>
          </a:prstGeom>
          <a:noFill/>
          <a:ln w="9525">
            <a:solidFill>
              <a:schemeClr val="tx1"/>
            </a:solidFill>
            <a:round/>
            <a:headEnd/>
            <a:tailEnd/>
          </a:ln>
        </p:spPr>
        <p:txBody>
          <a:bodyPr/>
          <a:lstStyle/>
          <a:p>
            <a:endParaRPr lang="zh-CN" altLang="en-US"/>
          </a:p>
        </p:txBody>
      </p:sp>
      <p:sp>
        <p:nvSpPr>
          <p:cNvPr id="526" name="Line 39"/>
          <p:cNvSpPr>
            <a:spLocks noChangeShapeType="1"/>
          </p:cNvSpPr>
          <p:nvPr/>
        </p:nvSpPr>
        <p:spPr bwMode="auto">
          <a:xfrm>
            <a:off x="9444517" y="5692044"/>
            <a:ext cx="65913" cy="50800"/>
          </a:xfrm>
          <a:prstGeom prst="line">
            <a:avLst/>
          </a:prstGeom>
          <a:noFill/>
          <a:ln w="9525">
            <a:solidFill>
              <a:schemeClr val="tx1"/>
            </a:solidFill>
            <a:round/>
            <a:headEnd/>
            <a:tailEnd/>
          </a:ln>
        </p:spPr>
        <p:txBody>
          <a:bodyPr/>
          <a:lstStyle/>
          <a:p>
            <a:endParaRPr lang="zh-CN" altLang="en-US"/>
          </a:p>
        </p:txBody>
      </p:sp>
      <p:sp>
        <p:nvSpPr>
          <p:cNvPr id="527" name="Line 40"/>
          <p:cNvSpPr>
            <a:spLocks noChangeShapeType="1"/>
          </p:cNvSpPr>
          <p:nvPr/>
        </p:nvSpPr>
        <p:spPr bwMode="auto">
          <a:xfrm>
            <a:off x="9444517" y="5641244"/>
            <a:ext cx="65913" cy="1588"/>
          </a:xfrm>
          <a:prstGeom prst="line">
            <a:avLst/>
          </a:prstGeom>
          <a:noFill/>
          <a:ln w="9525">
            <a:solidFill>
              <a:schemeClr val="tx1"/>
            </a:solidFill>
            <a:round/>
            <a:headEnd/>
            <a:tailEnd/>
          </a:ln>
        </p:spPr>
        <p:txBody>
          <a:bodyPr/>
          <a:lstStyle/>
          <a:p>
            <a:endParaRPr lang="zh-CN" altLang="en-US"/>
          </a:p>
        </p:txBody>
      </p:sp>
      <p:sp>
        <p:nvSpPr>
          <p:cNvPr id="528" name="Text Box 41"/>
          <p:cNvSpPr txBox="1">
            <a:spLocks noChangeArrowheads="1"/>
          </p:cNvSpPr>
          <p:nvPr/>
        </p:nvSpPr>
        <p:spPr bwMode="auto">
          <a:xfrm>
            <a:off x="9083825" y="5861907"/>
            <a:ext cx="649977" cy="276225"/>
          </a:xfrm>
          <a:prstGeom prst="rect">
            <a:avLst/>
          </a:prstGeom>
          <a:noFill/>
          <a:ln w="9525">
            <a:noFill/>
            <a:miter lim="800000"/>
            <a:headEnd/>
            <a:tailEnd/>
          </a:ln>
        </p:spPr>
        <p:txBody>
          <a:bodyPr lIns="91431" tIns="45715" rIns="91431" bIns="45715">
            <a:spAutoFit/>
          </a:bodyPr>
          <a:lstStyle/>
          <a:p>
            <a:pPr algn="l">
              <a:spcBef>
                <a:spcPct val="50000"/>
              </a:spcBef>
              <a:buFontTx/>
              <a:buNone/>
            </a:pPr>
            <a:r>
              <a:rPr kumimoji="1" lang="en-US" altLang="zh-CN" sz="1200" b="1" dirty="0" smtClean="0">
                <a:solidFill>
                  <a:schemeClr val="bg1"/>
                </a:solidFill>
                <a:latin typeface="微软雅黑" pitchFamily="34" charset="-122"/>
                <a:ea typeface="微软雅黑" pitchFamily="34" charset="-122"/>
              </a:rPr>
              <a:t>N</a:t>
            </a:r>
            <a:endParaRPr kumimoji="1" lang="zh-CN" altLang="en-US" sz="1200" b="1" dirty="0">
              <a:solidFill>
                <a:schemeClr val="bg1"/>
              </a:solidFill>
              <a:latin typeface="微软雅黑" pitchFamily="34" charset="-122"/>
              <a:ea typeface="微软雅黑" pitchFamily="34" charset="-122"/>
            </a:endParaRPr>
          </a:p>
        </p:txBody>
      </p:sp>
      <p:grpSp>
        <p:nvGrpSpPr>
          <p:cNvPr id="19" name="Group 43"/>
          <p:cNvGrpSpPr>
            <a:grpSpLocks/>
          </p:cNvGrpSpPr>
          <p:nvPr/>
        </p:nvGrpSpPr>
        <p:grpSpPr bwMode="auto">
          <a:xfrm>
            <a:off x="9875912" y="5573874"/>
            <a:ext cx="492518" cy="360364"/>
            <a:chOff x="2245" y="3238"/>
            <a:chExt cx="269" cy="227"/>
          </a:xfrm>
        </p:grpSpPr>
        <p:sp>
          <p:nvSpPr>
            <p:cNvPr id="530" name="AutoShape 44"/>
            <p:cNvSpPr>
              <a:spLocks noChangeArrowheads="1"/>
            </p:cNvSpPr>
            <p:nvPr/>
          </p:nvSpPr>
          <p:spPr bwMode="auto">
            <a:xfrm>
              <a:off x="2245" y="3374"/>
              <a:ext cx="88" cy="91"/>
            </a:xfrm>
            <a:prstGeom prst="flowChartMagneticDisk">
              <a:avLst/>
            </a:prstGeom>
            <a:noFill/>
            <a:ln w="9525">
              <a:solidFill>
                <a:schemeClr val="tx1"/>
              </a:solidFill>
              <a:round/>
              <a:headEnd/>
              <a:tailEnd/>
            </a:ln>
          </p:spPr>
          <p:txBody>
            <a:bodyPr wrap="none" anchor="ctr"/>
            <a:lstStyle/>
            <a:p>
              <a:endParaRPr lang="zh-CN" altLang="en-US"/>
            </a:p>
          </p:txBody>
        </p:sp>
        <p:sp>
          <p:nvSpPr>
            <p:cNvPr id="531" name="AutoShape 45"/>
            <p:cNvSpPr>
              <a:spLocks noChangeArrowheads="1"/>
            </p:cNvSpPr>
            <p:nvPr/>
          </p:nvSpPr>
          <p:spPr bwMode="auto">
            <a:xfrm>
              <a:off x="2335" y="3374"/>
              <a:ext cx="88" cy="91"/>
            </a:xfrm>
            <a:prstGeom prst="flowChartMagneticDisk">
              <a:avLst/>
            </a:prstGeom>
            <a:noFill/>
            <a:ln w="9525">
              <a:solidFill>
                <a:schemeClr val="tx1"/>
              </a:solidFill>
              <a:round/>
              <a:headEnd/>
              <a:tailEnd/>
            </a:ln>
          </p:spPr>
          <p:txBody>
            <a:bodyPr wrap="none" anchor="ctr"/>
            <a:lstStyle/>
            <a:p>
              <a:endParaRPr lang="zh-CN" altLang="en-US"/>
            </a:p>
          </p:txBody>
        </p:sp>
        <p:sp>
          <p:nvSpPr>
            <p:cNvPr id="532" name="AutoShape 46"/>
            <p:cNvSpPr>
              <a:spLocks noChangeArrowheads="1"/>
            </p:cNvSpPr>
            <p:nvPr/>
          </p:nvSpPr>
          <p:spPr bwMode="auto">
            <a:xfrm>
              <a:off x="2426" y="3374"/>
              <a:ext cx="88" cy="91"/>
            </a:xfrm>
            <a:prstGeom prst="flowChartMagneticDisk">
              <a:avLst/>
            </a:prstGeom>
            <a:noFill/>
            <a:ln w="9525">
              <a:solidFill>
                <a:schemeClr val="tx1"/>
              </a:solidFill>
              <a:round/>
              <a:headEnd/>
              <a:tailEnd/>
            </a:ln>
          </p:spPr>
          <p:txBody>
            <a:bodyPr wrap="none" anchor="ctr"/>
            <a:lstStyle/>
            <a:p>
              <a:endParaRPr lang="zh-CN" altLang="en-US"/>
            </a:p>
          </p:txBody>
        </p:sp>
        <p:sp>
          <p:nvSpPr>
            <p:cNvPr id="533" name="AutoShape 47"/>
            <p:cNvSpPr>
              <a:spLocks noChangeArrowheads="1"/>
            </p:cNvSpPr>
            <p:nvPr/>
          </p:nvSpPr>
          <p:spPr bwMode="auto">
            <a:xfrm>
              <a:off x="2381" y="3329"/>
              <a:ext cx="88" cy="91"/>
            </a:xfrm>
            <a:prstGeom prst="flowChartMagneticDisk">
              <a:avLst/>
            </a:prstGeom>
            <a:noFill/>
            <a:ln w="9525">
              <a:solidFill>
                <a:schemeClr val="tx1"/>
              </a:solidFill>
              <a:round/>
              <a:headEnd/>
              <a:tailEnd/>
            </a:ln>
          </p:spPr>
          <p:txBody>
            <a:bodyPr wrap="none" anchor="ctr"/>
            <a:lstStyle/>
            <a:p>
              <a:endParaRPr lang="zh-CN" altLang="en-US"/>
            </a:p>
          </p:txBody>
        </p:sp>
        <p:sp>
          <p:nvSpPr>
            <p:cNvPr id="534" name="AutoShape 48"/>
            <p:cNvSpPr>
              <a:spLocks noChangeArrowheads="1"/>
            </p:cNvSpPr>
            <p:nvPr/>
          </p:nvSpPr>
          <p:spPr bwMode="auto">
            <a:xfrm>
              <a:off x="2290" y="3329"/>
              <a:ext cx="88" cy="91"/>
            </a:xfrm>
            <a:prstGeom prst="flowChartMagneticDisk">
              <a:avLst/>
            </a:prstGeom>
            <a:noFill/>
            <a:ln w="9525">
              <a:solidFill>
                <a:schemeClr val="tx1"/>
              </a:solidFill>
              <a:round/>
              <a:headEnd/>
              <a:tailEnd/>
            </a:ln>
          </p:spPr>
          <p:txBody>
            <a:bodyPr wrap="none" anchor="ctr"/>
            <a:lstStyle/>
            <a:p>
              <a:endParaRPr lang="zh-CN" altLang="en-US"/>
            </a:p>
          </p:txBody>
        </p:sp>
        <p:sp>
          <p:nvSpPr>
            <p:cNvPr id="535" name="AutoShape 49"/>
            <p:cNvSpPr>
              <a:spLocks noChangeArrowheads="1"/>
            </p:cNvSpPr>
            <p:nvPr/>
          </p:nvSpPr>
          <p:spPr bwMode="auto">
            <a:xfrm>
              <a:off x="2335" y="3238"/>
              <a:ext cx="88" cy="91"/>
            </a:xfrm>
            <a:prstGeom prst="flowChartMagneticDisk">
              <a:avLst/>
            </a:prstGeom>
            <a:noFill/>
            <a:ln w="9525">
              <a:solidFill>
                <a:schemeClr val="tx1"/>
              </a:solidFill>
              <a:round/>
              <a:headEnd/>
              <a:tailEnd/>
            </a:ln>
          </p:spPr>
          <p:txBody>
            <a:bodyPr wrap="none" anchor="ctr"/>
            <a:lstStyle/>
            <a:p>
              <a:endParaRPr lang="zh-CN" altLang="en-US"/>
            </a:p>
          </p:txBody>
        </p:sp>
      </p:grpSp>
      <p:sp>
        <p:nvSpPr>
          <p:cNvPr id="536" name="Text Box 52"/>
          <p:cNvSpPr txBox="1">
            <a:spLocks noChangeArrowheads="1"/>
          </p:cNvSpPr>
          <p:nvPr/>
        </p:nvSpPr>
        <p:spPr bwMode="auto">
          <a:xfrm>
            <a:off x="9803904" y="6005923"/>
            <a:ext cx="864096" cy="738654"/>
          </a:xfrm>
          <a:prstGeom prst="rect">
            <a:avLst/>
          </a:prstGeom>
          <a:noFill/>
          <a:ln w="9525">
            <a:noFill/>
            <a:miter lim="800000"/>
            <a:headEnd/>
            <a:tailEnd/>
          </a:ln>
        </p:spPr>
        <p:txBody>
          <a:bodyPr wrap="square" lIns="91431" tIns="45715" rIns="91431" bIns="45715">
            <a:spAutoFit/>
          </a:bodyPr>
          <a:lstStyle/>
          <a:p>
            <a:pPr algn="l">
              <a:spcBef>
                <a:spcPct val="50000"/>
              </a:spcBef>
              <a:buFontTx/>
              <a:buNone/>
            </a:pPr>
            <a:r>
              <a:rPr kumimoji="1" lang="en-US" altLang="zh-CN" sz="1200" b="1" dirty="0" smtClean="0">
                <a:solidFill>
                  <a:schemeClr val="bg1"/>
                </a:solidFill>
                <a:latin typeface="微软雅黑" pitchFamily="34" charset="-122"/>
                <a:ea typeface="微软雅黑" pitchFamily="34" charset="-122"/>
              </a:rPr>
              <a:t>Shared</a:t>
            </a:r>
          </a:p>
          <a:p>
            <a:pPr algn="l">
              <a:spcBef>
                <a:spcPct val="50000"/>
              </a:spcBef>
              <a:buFontTx/>
              <a:buNone/>
            </a:pPr>
            <a:r>
              <a:rPr kumimoji="1" lang="en-US" altLang="zh-CN" sz="1200" b="1" dirty="0" smtClean="0">
                <a:solidFill>
                  <a:schemeClr val="bg1"/>
                </a:solidFill>
                <a:latin typeface="微软雅黑" pitchFamily="34" charset="-122"/>
                <a:ea typeface="微软雅黑" pitchFamily="34" charset="-122"/>
              </a:rPr>
              <a:t>Resource</a:t>
            </a:r>
            <a:endParaRPr kumimoji="1" lang="zh-CN" altLang="en-US" sz="1200" b="1" dirty="0">
              <a:solidFill>
                <a:schemeClr val="bg1"/>
              </a:solidFill>
              <a:latin typeface="微软雅黑" pitchFamily="34" charset="-122"/>
              <a:ea typeface="微软雅黑" pitchFamily="34" charset="-122"/>
            </a:endParaRPr>
          </a:p>
        </p:txBody>
      </p:sp>
      <p:sp>
        <p:nvSpPr>
          <p:cNvPr id="21" name="文本占位符 20"/>
          <p:cNvSpPr>
            <a:spLocks noGrp="1"/>
          </p:cNvSpPr>
          <p:nvPr>
            <p:ph type="body" sz="quarter" idx="13"/>
          </p:nvPr>
        </p:nvSpPr>
        <p:spPr>
          <a:xfrm>
            <a:off x="378744" y="164567"/>
            <a:ext cx="8421387" cy="583474"/>
          </a:xfrm>
        </p:spPr>
        <p:txBody>
          <a:bodyPr/>
          <a:lstStyle/>
          <a:p>
            <a:r>
              <a:rPr lang="en-US" altLang="zh-CN" dirty="0" smtClean="0"/>
              <a:t>Distributed System: Large Scale Deployment</a:t>
            </a:r>
            <a:endParaRPr lang="zh-CN" altLang="en-US" dirty="0"/>
          </a:p>
        </p:txBody>
      </p:sp>
      <p:sp>
        <p:nvSpPr>
          <p:cNvPr id="263" name="Text Box 13"/>
          <p:cNvSpPr txBox="1">
            <a:spLocks noChangeArrowheads="1"/>
          </p:cNvSpPr>
          <p:nvPr/>
        </p:nvSpPr>
        <p:spPr bwMode="auto">
          <a:xfrm>
            <a:off x="8268851" y="1847005"/>
            <a:ext cx="1081163" cy="307777"/>
          </a:xfrm>
          <a:prstGeom prst="rect">
            <a:avLst/>
          </a:prstGeom>
          <a:noFill/>
          <a:ln w="9525">
            <a:noFill/>
            <a:miter lim="800000"/>
            <a:headEnd/>
            <a:tailEnd/>
          </a:ln>
        </p:spPr>
        <p:txBody>
          <a:bodyPr wrap="square">
            <a:spAutoFit/>
          </a:bodyPr>
          <a:lstStyle/>
          <a:p>
            <a:pPr eaLnBrk="0" hangingPunct="0">
              <a:spcBef>
                <a:spcPct val="50000"/>
              </a:spcBef>
            </a:pPr>
            <a:r>
              <a:rPr lang="en-US" altLang="zh-CN" sz="1400" b="1" dirty="0" smtClean="0">
                <a:latin typeface="微软雅黑" pitchFamily="34" charset="-122"/>
                <a:ea typeface="微软雅黑" pitchFamily="34" charset="-122"/>
              </a:rPr>
              <a:t>Clients</a:t>
            </a:r>
            <a:endParaRPr lang="en-US" altLang="zh-CN" sz="1400" b="1" dirty="0">
              <a:latin typeface="微软雅黑" pitchFamily="34" charset="-122"/>
              <a:ea typeface="微软雅黑" pitchFamily="34" charset="-122"/>
            </a:endParaRPr>
          </a:p>
        </p:txBody>
      </p:sp>
      <p:sp>
        <p:nvSpPr>
          <p:cNvPr id="264" name="Text Box 13"/>
          <p:cNvSpPr txBox="1">
            <a:spLocks noChangeArrowheads="1"/>
          </p:cNvSpPr>
          <p:nvPr/>
        </p:nvSpPr>
        <p:spPr bwMode="auto">
          <a:xfrm>
            <a:off x="7036786" y="2789973"/>
            <a:ext cx="1081163" cy="738664"/>
          </a:xfrm>
          <a:prstGeom prst="rect">
            <a:avLst/>
          </a:prstGeom>
          <a:noFill/>
          <a:ln w="9525">
            <a:noFill/>
            <a:miter lim="800000"/>
            <a:headEnd/>
            <a:tailEnd/>
          </a:ln>
        </p:spPr>
        <p:txBody>
          <a:bodyPr wrap="square">
            <a:spAutoFit/>
          </a:bodyPr>
          <a:lstStyle/>
          <a:p>
            <a:pPr eaLnBrk="0" hangingPunct="0">
              <a:spcBef>
                <a:spcPct val="50000"/>
              </a:spcBef>
            </a:pPr>
            <a:r>
              <a:rPr lang="en-US" altLang="zh-CN" sz="1400" b="1" dirty="0" smtClean="0">
                <a:latin typeface="微软雅黑" pitchFamily="34" charset="-122"/>
                <a:ea typeface="微软雅黑" pitchFamily="34" charset="-122"/>
              </a:rPr>
              <a:t>Central Manage Node</a:t>
            </a:r>
            <a:endParaRPr lang="en-US" altLang="zh-CN" sz="1400" b="1" dirty="0">
              <a:latin typeface="微软雅黑" pitchFamily="34" charset="-122"/>
              <a:ea typeface="微软雅黑" pitchFamily="34" charset="-122"/>
            </a:endParaRPr>
          </a:p>
        </p:txBody>
      </p:sp>
      <p:sp>
        <p:nvSpPr>
          <p:cNvPr id="265" name="Text Box 13"/>
          <p:cNvSpPr txBox="1">
            <a:spLocks noChangeArrowheads="1"/>
          </p:cNvSpPr>
          <p:nvPr/>
        </p:nvSpPr>
        <p:spPr bwMode="auto">
          <a:xfrm>
            <a:off x="2207845" y="3410820"/>
            <a:ext cx="1081163" cy="307777"/>
          </a:xfrm>
          <a:prstGeom prst="rect">
            <a:avLst/>
          </a:prstGeom>
          <a:noFill/>
          <a:ln w="9525">
            <a:noFill/>
            <a:miter lim="800000"/>
            <a:headEnd/>
            <a:tailEnd/>
          </a:ln>
        </p:spPr>
        <p:txBody>
          <a:bodyPr wrap="square">
            <a:spAutoFit/>
          </a:bodyPr>
          <a:lstStyle/>
          <a:p>
            <a:pPr eaLnBrk="0" hangingPunct="0">
              <a:spcBef>
                <a:spcPct val="50000"/>
              </a:spcBef>
            </a:pPr>
            <a:r>
              <a:rPr lang="en-US" altLang="zh-CN" sz="1400" b="1" dirty="0" smtClean="0">
                <a:latin typeface="微软雅黑" pitchFamily="34" charset="-122"/>
                <a:ea typeface="微软雅黑" pitchFamily="34" charset="-122"/>
              </a:rPr>
              <a:t>Clients</a:t>
            </a:r>
            <a:endParaRPr lang="en-US" altLang="zh-CN" sz="1400" b="1" dirty="0">
              <a:latin typeface="微软雅黑" pitchFamily="34" charset="-122"/>
              <a:ea typeface="微软雅黑" pitchFamily="34" charset="-122"/>
            </a:endParaRPr>
          </a:p>
        </p:txBody>
      </p:sp>
      <p:sp>
        <p:nvSpPr>
          <p:cNvPr id="266" name="Text Box 13"/>
          <p:cNvSpPr txBox="1">
            <a:spLocks noChangeArrowheads="1"/>
          </p:cNvSpPr>
          <p:nvPr/>
        </p:nvSpPr>
        <p:spPr bwMode="auto">
          <a:xfrm>
            <a:off x="9981597" y="3696306"/>
            <a:ext cx="1081163" cy="307777"/>
          </a:xfrm>
          <a:prstGeom prst="rect">
            <a:avLst/>
          </a:prstGeom>
          <a:noFill/>
          <a:ln w="9525">
            <a:noFill/>
            <a:miter lim="800000"/>
            <a:headEnd/>
            <a:tailEnd/>
          </a:ln>
        </p:spPr>
        <p:txBody>
          <a:bodyPr wrap="square">
            <a:spAutoFit/>
          </a:bodyPr>
          <a:lstStyle/>
          <a:p>
            <a:pPr eaLnBrk="0" hangingPunct="0">
              <a:spcBef>
                <a:spcPct val="50000"/>
              </a:spcBef>
            </a:pPr>
            <a:r>
              <a:rPr lang="en-US" altLang="zh-CN" sz="1400" b="1" dirty="0" smtClean="0">
                <a:latin typeface="微软雅黑" pitchFamily="34" charset="-122"/>
                <a:ea typeface="微软雅黑" pitchFamily="34" charset="-122"/>
              </a:rPr>
              <a:t>Clients</a:t>
            </a:r>
            <a:endParaRPr lang="en-US" altLang="zh-CN" sz="1400" b="1" dirty="0">
              <a:latin typeface="微软雅黑" pitchFamily="34" charset="-122"/>
              <a:ea typeface="微软雅黑" pitchFamily="34" charset="-122"/>
            </a:endParaRPr>
          </a:p>
        </p:txBody>
      </p:sp>
      <p:sp>
        <p:nvSpPr>
          <p:cNvPr id="267" name="Text Box 368"/>
          <p:cNvSpPr txBox="1">
            <a:spLocks noChangeArrowheads="1"/>
          </p:cNvSpPr>
          <p:nvPr/>
        </p:nvSpPr>
        <p:spPr bwMode="auto">
          <a:xfrm>
            <a:off x="9294381" y="4509576"/>
            <a:ext cx="153982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1400" b="1" dirty="0" smtClean="0">
                <a:latin typeface="微软雅黑" pitchFamily="34" charset="-122"/>
                <a:ea typeface="微软雅黑" pitchFamily="34" charset="-122"/>
              </a:rPr>
              <a:t>Partition Manage Node </a:t>
            </a:r>
            <a:endParaRPr lang="zh-CN" altLang="en-US" sz="1400" b="1" dirty="0">
              <a:latin typeface="微软雅黑" pitchFamily="34" charset="-122"/>
              <a:ea typeface="微软雅黑" pitchFamily="34" charset="-122"/>
            </a:endParaRPr>
          </a:p>
        </p:txBody>
      </p:sp>
      <p:sp>
        <p:nvSpPr>
          <p:cNvPr id="268" name="Rectangle 16"/>
          <p:cNvSpPr>
            <a:spLocks noChangeArrowheads="1"/>
          </p:cNvSpPr>
          <p:nvPr/>
        </p:nvSpPr>
        <p:spPr bwMode="auto">
          <a:xfrm>
            <a:off x="6327557" y="6282912"/>
            <a:ext cx="1421138" cy="431800"/>
          </a:xfrm>
          <a:prstGeom prst="rect">
            <a:avLst/>
          </a:prstGeom>
          <a:noFill/>
          <a:ln w="9525">
            <a:noFill/>
            <a:miter lim="800000"/>
            <a:headEnd/>
            <a:tailEnd/>
          </a:ln>
          <a:effectLst/>
        </p:spPr>
        <p:txBody>
          <a:bodyPr lIns="91431" tIns="45715" rIns="91431" bIns="45715" anchor="ctr"/>
          <a:lstStyle/>
          <a:p>
            <a:pPr algn="ctr">
              <a:buFontTx/>
              <a:buNone/>
              <a:defRPr/>
            </a:pPr>
            <a:r>
              <a:rPr lang="en-US" altLang="zh-CN" sz="1600" b="1" dirty="0" smtClean="0">
                <a:solidFill>
                  <a:schemeClr val="bg1"/>
                </a:solidFill>
                <a:effectLst>
                  <a:outerShdw blurRad="38100" dist="38100" dir="2700000" algn="tl">
                    <a:srgbClr val="C0C0C0"/>
                  </a:outerShdw>
                </a:effectLst>
              </a:rPr>
              <a:t>Partition N</a:t>
            </a:r>
            <a:endParaRPr lang="zh-CN" altLang="en-US" sz="1600" b="1"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3941320981"/>
      </p:ext>
    </p:extLst>
  </p:cSld>
  <p:clrMapOvr>
    <a:masterClrMapping/>
  </p:clrMapOvr>
  <mc:AlternateContent xmlns:mc="http://schemas.openxmlformats.org/markup-compatibility/2006" xmlns:p14="http://schemas.microsoft.com/office/powerpoint/2010/main">
    <mc:Choice Requires="p14">
      <p:transition spd="slow" p14:dur="2000" advTm="19896"/>
    </mc:Choice>
    <mc:Fallback xmlns="">
      <p:transition spd="slow" advTm="1989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3"/>
          </p:nvPr>
        </p:nvSpPr>
        <p:spPr/>
        <p:txBody>
          <a:bodyPr/>
          <a:lstStyle/>
          <a:p>
            <a:r>
              <a:rPr lang="en-US" altLang="zh-CN" dirty="0" smtClean="0"/>
              <a:t>3D Infrastructure Monitoring</a:t>
            </a:r>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408" y="1340768"/>
            <a:ext cx="9595792" cy="5041291"/>
          </a:xfrm>
          <a:prstGeom prst="rect">
            <a:avLst/>
          </a:prstGeom>
        </p:spPr>
      </p:pic>
    </p:spTree>
    <p:extLst>
      <p:ext uri="{BB962C8B-B14F-4D97-AF65-F5344CB8AC3E}">
        <p14:creationId xmlns:p14="http://schemas.microsoft.com/office/powerpoint/2010/main" val="2121916293"/>
      </p:ext>
    </p:extLst>
  </p:cSld>
  <p:clrMapOvr>
    <a:masterClrMapping/>
  </p:clrMapOvr>
  <p:transition advTm="11699"/>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3"/>
          </p:nvPr>
        </p:nvSpPr>
        <p:spPr/>
        <p:txBody>
          <a:bodyPr/>
          <a:lstStyle/>
          <a:p>
            <a:r>
              <a:rPr lang="en-US" altLang="zh-CN" dirty="0" smtClean="0"/>
              <a:t>As view as Configure</a:t>
            </a:r>
            <a:endParaRPr lang="zh-CN" altLang="en-US" dirty="0" smtClean="0"/>
          </a:p>
        </p:txBody>
      </p:sp>
      <p:pic>
        <p:nvPicPr>
          <p:cNvPr id="6" name="内容占位符 5" descr="机柜视图-告警信息.png"/>
          <p:cNvPicPr>
            <a:picLocks noGrp="1" noChangeAspect="1"/>
          </p:cNvPicPr>
          <p:nvPr>
            <p:ph sz="quarter" idx="12"/>
          </p:nvPr>
        </p:nvPicPr>
        <p:blipFill>
          <a:blip r:embed="rId2" cstate="print"/>
          <a:stretch>
            <a:fillRect/>
          </a:stretch>
        </p:blipFill>
        <p:spPr>
          <a:xfrm>
            <a:off x="1199456" y="908720"/>
            <a:ext cx="9329359" cy="5040313"/>
          </a:xfrm>
        </p:spPr>
      </p:pic>
    </p:spTree>
    <p:extLst>
      <p:ext uri="{BB962C8B-B14F-4D97-AF65-F5344CB8AC3E}">
        <p14:creationId xmlns:p14="http://schemas.microsoft.com/office/powerpoint/2010/main" val="2354171147"/>
      </p:ext>
    </p:extLst>
  </p:cSld>
  <p:clrMapOvr>
    <a:masterClrMapping/>
  </p:clrMapOvr>
  <p:transition advTm="9384"/>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TC36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017" y="2852936"/>
            <a:ext cx="5112568" cy="287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C4600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84" y="1268760"/>
            <a:ext cx="5422040"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占位符 2"/>
          <p:cNvSpPr>
            <a:spLocks noGrp="1"/>
          </p:cNvSpPr>
          <p:nvPr>
            <p:ph type="body" sz="quarter" idx="13"/>
          </p:nvPr>
        </p:nvSpPr>
        <p:spPr/>
        <p:txBody>
          <a:bodyPr/>
          <a:lstStyle/>
          <a:p>
            <a:r>
              <a:rPr lang="en-US" altLang="zh-CN" dirty="0" smtClean="0"/>
              <a:t>Chassis View</a:t>
            </a:r>
            <a:endParaRPr lang="zh-CN" altLang="en-US" dirty="0"/>
          </a:p>
        </p:txBody>
      </p:sp>
    </p:spTree>
    <p:extLst>
      <p:ext uri="{BB962C8B-B14F-4D97-AF65-F5344CB8AC3E}">
        <p14:creationId xmlns:p14="http://schemas.microsoft.com/office/powerpoint/2010/main" val="2482178729"/>
      </p:ext>
    </p:extLst>
  </p:cSld>
  <p:clrMapOvr>
    <a:masterClrMapping/>
  </p:clrMapOvr>
  <p:transition advTm="15268"/>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456" y="1541119"/>
            <a:ext cx="9145016" cy="4727360"/>
          </a:xfrm>
          <a:prstGeom prst="rect">
            <a:avLst/>
          </a:prstGeom>
        </p:spPr>
      </p:pic>
      <p:sp>
        <p:nvSpPr>
          <p:cNvPr id="10" name="Text Box 4"/>
          <p:cNvSpPr txBox="1">
            <a:spLocks noChangeArrowheads="1"/>
          </p:cNvSpPr>
          <p:nvPr/>
        </p:nvSpPr>
        <p:spPr bwMode="auto">
          <a:xfrm>
            <a:off x="561035" y="980728"/>
            <a:ext cx="6932612"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ea typeface="微软雅黑" panose="020B0503020204020204" pitchFamily="34" charset="-122"/>
              </a:defRPr>
            </a:lvl1pPr>
            <a:lvl2pPr marL="742950" indent="-285750">
              <a:spcBef>
                <a:spcPct val="20000"/>
              </a:spcBef>
              <a:buChar char="–"/>
              <a:defRPr sz="2800">
                <a:solidFill>
                  <a:schemeClr val="tx1"/>
                </a:solidFill>
                <a:latin typeface="Verdana" panose="020B0604030504040204" pitchFamily="34" charset="0"/>
                <a:ea typeface="微软雅黑" panose="020B0503020204020204" pitchFamily="34" charset="-122"/>
              </a:defRPr>
            </a:lvl2pPr>
            <a:lvl3pPr marL="1143000" indent="-228600">
              <a:spcBef>
                <a:spcPct val="20000"/>
              </a:spcBef>
              <a:buChar char="•"/>
              <a:defRPr sz="2400">
                <a:solidFill>
                  <a:schemeClr val="tx1"/>
                </a:solidFill>
                <a:latin typeface="Verdana" panose="020B0604030504040204" pitchFamily="34" charset="0"/>
                <a:ea typeface="微软雅黑" panose="020B0503020204020204" pitchFamily="34" charset="-122"/>
              </a:defRPr>
            </a:lvl3pPr>
            <a:lvl4pPr marL="1600200" indent="-228600">
              <a:spcBef>
                <a:spcPct val="20000"/>
              </a:spcBef>
              <a:buChar char="–"/>
              <a:defRPr sz="2000">
                <a:solidFill>
                  <a:schemeClr val="tx1"/>
                </a:solidFill>
                <a:latin typeface="Verdana" panose="020B0604030504040204" pitchFamily="34" charset="0"/>
                <a:ea typeface="微软雅黑" panose="020B0503020204020204" pitchFamily="34" charset="-122"/>
              </a:defRPr>
            </a:lvl4pPr>
            <a:lvl5pPr marL="2057400" indent="-228600">
              <a:spcBef>
                <a:spcPct val="20000"/>
              </a:spcBef>
              <a:buChar char="»"/>
              <a:defRPr sz="20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9pPr>
          </a:lstStyle>
          <a:p>
            <a:pPr eaLnBrk="1" hangingPunct="1">
              <a:lnSpc>
                <a:spcPct val="150000"/>
              </a:lnSpc>
              <a:spcBef>
                <a:spcPct val="0"/>
              </a:spcBef>
              <a:buFontTx/>
              <a:buNone/>
            </a:pPr>
            <a:r>
              <a:rPr lang="en-US" altLang="zh-CN" sz="2000" b="1" dirty="0" smtClean="0">
                <a:solidFill>
                  <a:sysClr val="windowText" lastClr="000000"/>
                </a:solidFill>
                <a:latin typeface="微软雅黑" panose="020B0503020204020204" pitchFamily="34" charset="-122"/>
              </a:rPr>
              <a:t>Tens of parts, 150 indexes, useful toolkits</a:t>
            </a:r>
            <a:endParaRPr lang="zh-CN" altLang="en-US" sz="1800" b="1" dirty="0">
              <a:solidFill>
                <a:sysClr val="windowText" lastClr="000000"/>
              </a:solidFill>
              <a:latin typeface="Arial" panose="020B0604020202020204" pitchFamily="34" charset="0"/>
              <a:ea typeface="宋体" panose="02010600030101010101" pitchFamily="2" charset="-122"/>
            </a:endParaRPr>
          </a:p>
        </p:txBody>
      </p:sp>
      <p:sp>
        <p:nvSpPr>
          <p:cNvPr id="3" name="文本占位符 2"/>
          <p:cNvSpPr>
            <a:spLocks noGrp="1"/>
          </p:cNvSpPr>
          <p:nvPr>
            <p:ph type="body" sz="quarter" idx="13"/>
          </p:nvPr>
        </p:nvSpPr>
        <p:spPr/>
        <p:txBody>
          <a:bodyPr/>
          <a:lstStyle/>
          <a:p>
            <a:r>
              <a:rPr lang="en-US" altLang="zh-CN" dirty="0" smtClean="0"/>
              <a:t>System Monitoring</a:t>
            </a:r>
            <a:endParaRPr lang="zh-CN" altLang="en-US" dirty="0"/>
          </a:p>
        </p:txBody>
      </p:sp>
    </p:spTree>
    <p:extLst>
      <p:ext uri="{BB962C8B-B14F-4D97-AF65-F5344CB8AC3E}">
        <p14:creationId xmlns:p14="http://schemas.microsoft.com/office/powerpoint/2010/main" val="4061191045"/>
      </p:ext>
    </p:extLst>
  </p:cSld>
  <p:clrMapOvr>
    <a:masterClrMapping/>
  </p:clrMapOvr>
  <p:transition advTm="910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3"/>
          </p:nvPr>
        </p:nvSpPr>
        <p:spPr/>
        <p:txBody>
          <a:bodyPr/>
          <a:lstStyle/>
          <a:p>
            <a:r>
              <a:rPr lang="en-US" altLang="zh-CN" dirty="0" smtClean="0"/>
              <a:t>Performance overview</a:t>
            </a:r>
            <a:endParaRPr lang="en-US" altLang="zh-CN" dirty="0"/>
          </a:p>
        </p:txBody>
      </p:sp>
      <p:pic>
        <p:nvPicPr>
          <p:cNvPr id="7" name="内容占位符 6" descr="热图.png"/>
          <p:cNvPicPr>
            <a:picLocks noGrp="1" noChangeAspect="1"/>
          </p:cNvPicPr>
          <p:nvPr>
            <p:ph sz="quarter" idx="12"/>
          </p:nvPr>
        </p:nvPicPr>
        <p:blipFill>
          <a:blip r:embed="rId2" cstate="print"/>
          <a:stretch>
            <a:fillRect/>
          </a:stretch>
        </p:blipFill>
        <p:spPr>
          <a:xfrm>
            <a:off x="1250345" y="1085850"/>
            <a:ext cx="9329359" cy="5040313"/>
          </a:xfrm>
        </p:spPr>
      </p:pic>
      <p:pic>
        <p:nvPicPr>
          <p:cNvPr id="8" name="图片 7" descr="热图2.png"/>
          <p:cNvPicPr>
            <a:picLocks noChangeAspect="1"/>
          </p:cNvPicPr>
          <p:nvPr/>
        </p:nvPicPr>
        <p:blipFill>
          <a:blip r:embed="rId3" cstate="print"/>
          <a:srcRect t="7978"/>
          <a:stretch>
            <a:fillRect/>
          </a:stretch>
        </p:blipFill>
        <p:spPr>
          <a:xfrm>
            <a:off x="1919536" y="4005064"/>
            <a:ext cx="4950752" cy="2461334"/>
          </a:xfrm>
          <a:prstGeom prst="rect">
            <a:avLst/>
          </a:prstGeom>
        </p:spPr>
      </p:pic>
    </p:spTree>
    <p:extLst>
      <p:ext uri="{BB962C8B-B14F-4D97-AF65-F5344CB8AC3E}">
        <p14:creationId xmlns:p14="http://schemas.microsoft.com/office/powerpoint/2010/main" val="2573903139"/>
      </p:ext>
    </p:extLst>
  </p:cSld>
  <p:clrMapOvr>
    <a:masterClrMapping/>
  </p:clrMapOvr>
  <p:transition advTm="9767"/>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9536" y="2500306"/>
            <a:ext cx="167613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ltLang="zh-CN" dirty="0" err="1" smtClean="0">
                <a:latin typeface="微软雅黑" pitchFamily="34" charset="-122"/>
                <a:ea typeface="微软雅黑" pitchFamily="34" charset="-122"/>
              </a:rPr>
              <a:t>Bussiness</a:t>
            </a:r>
            <a:endParaRPr lang="zh-CN" altLang="en-US" dirty="0">
              <a:latin typeface="微软雅黑" pitchFamily="34" charset="-122"/>
              <a:ea typeface="微软雅黑" pitchFamily="34" charset="-122"/>
            </a:endParaRPr>
          </a:p>
        </p:txBody>
      </p:sp>
      <p:sp>
        <p:nvSpPr>
          <p:cNvPr id="4" name="TextBox 3"/>
          <p:cNvSpPr txBox="1"/>
          <p:nvPr/>
        </p:nvSpPr>
        <p:spPr>
          <a:xfrm>
            <a:off x="1919536" y="3571876"/>
            <a:ext cx="167613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ltLang="zh-CN" dirty="0" smtClean="0">
                <a:latin typeface="微软雅黑" pitchFamily="34" charset="-122"/>
                <a:ea typeface="微软雅黑" pitchFamily="34" charset="-122"/>
              </a:rPr>
              <a:t>Application</a:t>
            </a:r>
            <a:endParaRPr lang="zh-CN" altLang="en-US" dirty="0">
              <a:latin typeface="微软雅黑" pitchFamily="34" charset="-122"/>
              <a:ea typeface="微软雅黑" pitchFamily="34" charset="-122"/>
            </a:endParaRPr>
          </a:p>
        </p:txBody>
      </p:sp>
      <p:sp>
        <p:nvSpPr>
          <p:cNvPr id="5" name="TextBox 4"/>
          <p:cNvSpPr txBox="1"/>
          <p:nvPr/>
        </p:nvSpPr>
        <p:spPr>
          <a:xfrm>
            <a:off x="1919536" y="4714884"/>
            <a:ext cx="167613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ltLang="zh-CN" dirty="0" smtClean="0">
                <a:latin typeface="微软雅黑" pitchFamily="34" charset="-122"/>
                <a:ea typeface="微软雅黑" pitchFamily="34" charset="-122"/>
              </a:rPr>
              <a:t>Device</a:t>
            </a:r>
            <a:endParaRPr lang="zh-CN" altLang="en-US" dirty="0">
              <a:latin typeface="微软雅黑" pitchFamily="34" charset="-122"/>
              <a:ea typeface="微软雅黑" pitchFamily="34" charset="-122"/>
            </a:endParaRPr>
          </a:p>
        </p:txBody>
      </p:sp>
      <p:grpSp>
        <p:nvGrpSpPr>
          <p:cNvPr id="2" name="组合 15"/>
          <p:cNvGrpSpPr/>
          <p:nvPr/>
        </p:nvGrpSpPr>
        <p:grpSpPr>
          <a:xfrm>
            <a:off x="4826878" y="2400537"/>
            <a:ext cx="1304746" cy="2341056"/>
            <a:chOff x="3214678" y="2285992"/>
            <a:chExt cx="785818" cy="2075091"/>
          </a:xfrm>
        </p:grpSpPr>
        <p:sp>
          <p:nvSpPr>
            <p:cNvPr id="11" name="TextBox 10"/>
            <p:cNvSpPr txBox="1"/>
            <p:nvPr/>
          </p:nvSpPr>
          <p:spPr>
            <a:xfrm>
              <a:off x="3214678" y="2285992"/>
              <a:ext cx="785818" cy="572902"/>
            </a:xfrm>
            <a:prstGeom prst="rect">
              <a:avLst/>
            </a:prstGeom>
            <a:solidFill>
              <a:srgbClr val="C00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dirty="0" smtClean="0">
                  <a:latin typeface="微软雅黑" pitchFamily="34" charset="-122"/>
                  <a:ea typeface="微软雅黑" pitchFamily="34" charset="-122"/>
                </a:rPr>
                <a:t>Emerge</a:t>
              </a:r>
              <a:endParaRPr lang="zh-CN" altLang="en-US" dirty="0">
                <a:latin typeface="微软雅黑" pitchFamily="34" charset="-122"/>
                <a:ea typeface="微软雅黑" pitchFamily="34" charset="-122"/>
              </a:endParaRPr>
            </a:p>
          </p:txBody>
        </p:sp>
        <p:sp>
          <p:nvSpPr>
            <p:cNvPr id="12" name="TextBox 11"/>
            <p:cNvSpPr txBox="1"/>
            <p:nvPr/>
          </p:nvSpPr>
          <p:spPr>
            <a:xfrm>
              <a:off x="3214678" y="2643182"/>
              <a:ext cx="785818" cy="327373"/>
            </a:xfrm>
            <a:prstGeom prst="rect">
              <a:avLst/>
            </a:prstGeom>
            <a:solidFill>
              <a:srgbClr val="FF0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dirty="0" smtClean="0">
                  <a:latin typeface="微软雅黑" pitchFamily="34" charset="-122"/>
                  <a:ea typeface="微软雅黑" pitchFamily="34" charset="-122"/>
                </a:rPr>
                <a:t>Import</a:t>
              </a:r>
              <a:endParaRPr lang="zh-CN" altLang="en-US" dirty="0">
                <a:latin typeface="微软雅黑" pitchFamily="34" charset="-122"/>
                <a:ea typeface="微软雅黑" pitchFamily="34" charset="-122"/>
              </a:endParaRPr>
            </a:p>
          </p:txBody>
        </p:sp>
        <p:sp>
          <p:nvSpPr>
            <p:cNvPr id="13" name="TextBox 12"/>
            <p:cNvSpPr txBox="1"/>
            <p:nvPr/>
          </p:nvSpPr>
          <p:spPr>
            <a:xfrm>
              <a:off x="3214678" y="3000372"/>
              <a:ext cx="785818" cy="327373"/>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dirty="0" smtClean="0">
                  <a:latin typeface="微软雅黑" pitchFamily="34" charset="-122"/>
                  <a:ea typeface="微软雅黑" pitchFamily="34" charset="-122"/>
                </a:rPr>
                <a:t>Minor</a:t>
              </a:r>
              <a:endParaRPr lang="zh-CN" altLang="en-US" dirty="0">
                <a:latin typeface="微软雅黑" pitchFamily="34" charset="-122"/>
                <a:ea typeface="微软雅黑" pitchFamily="34" charset="-122"/>
              </a:endParaRPr>
            </a:p>
          </p:txBody>
        </p:sp>
        <p:sp>
          <p:nvSpPr>
            <p:cNvPr id="14" name="TextBox 13"/>
            <p:cNvSpPr txBox="1"/>
            <p:nvPr/>
          </p:nvSpPr>
          <p:spPr>
            <a:xfrm>
              <a:off x="3214678" y="3357562"/>
              <a:ext cx="785818" cy="572902"/>
            </a:xfrm>
            <a:prstGeom prst="rect">
              <a:avLst/>
            </a:prstGeom>
            <a:solidFill>
              <a:schemeClr val="accent6">
                <a:lumMod val="75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dirty="0" smtClean="0">
                  <a:latin typeface="微软雅黑" pitchFamily="34" charset="-122"/>
                  <a:ea typeface="微软雅黑" pitchFamily="34" charset="-122"/>
                </a:rPr>
                <a:t>Warning</a:t>
              </a:r>
              <a:endParaRPr lang="zh-CN" altLang="en-US" dirty="0">
                <a:latin typeface="微软雅黑" pitchFamily="34" charset="-122"/>
                <a:ea typeface="微软雅黑" pitchFamily="34" charset="-122"/>
              </a:endParaRPr>
            </a:p>
          </p:txBody>
        </p:sp>
        <p:sp>
          <p:nvSpPr>
            <p:cNvPr id="15" name="TextBox 14"/>
            <p:cNvSpPr txBox="1"/>
            <p:nvPr/>
          </p:nvSpPr>
          <p:spPr>
            <a:xfrm>
              <a:off x="3214678" y="3714752"/>
              <a:ext cx="785818" cy="646331"/>
            </a:xfrm>
            <a:prstGeom prst="rect">
              <a:avLst/>
            </a:prstGeom>
            <a:solidFill>
              <a:schemeClr val="accent3">
                <a:lumMod val="75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dirty="0" smtClean="0">
                  <a:latin typeface="微软雅黑" pitchFamily="34" charset="-122"/>
                  <a:ea typeface="微软雅黑" pitchFamily="34" charset="-122"/>
                </a:rPr>
                <a:t>Normal</a:t>
              </a:r>
              <a:endParaRPr lang="zh-CN" altLang="en-US" dirty="0">
                <a:latin typeface="微软雅黑" pitchFamily="34" charset="-122"/>
                <a:ea typeface="微软雅黑" pitchFamily="34" charset="-122"/>
              </a:endParaRPr>
            </a:p>
          </p:txBody>
        </p:sp>
      </p:grpSp>
      <p:graphicFrame>
        <p:nvGraphicFramePr>
          <p:cNvPr id="17" name="图示 16"/>
          <p:cNvGraphicFramePr/>
          <p:nvPr>
            <p:extLst>
              <p:ext uri="{D42A27DB-BD31-4B8C-83A1-F6EECF244321}">
                <p14:modId xmlns:p14="http://schemas.microsoft.com/office/powerpoint/2010/main" val="3849220927"/>
              </p:ext>
            </p:extLst>
          </p:nvPr>
        </p:nvGraphicFramePr>
        <p:xfrm>
          <a:off x="2279576" y="-103272"/>
          <a:ext cx="731631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p:nvPr/>
        </p:nvSpPr>
        <p:spPr>
          <a:xfrm>
            <a:off x="6257347" y="2500306"/>
            <a:ext cx="1000132" cy="923330"/>
          </a:xfrm>
          <a:prstGeom prst="rect">
            <a:avLst/>
          </a:prstGeom>
          <a:solidFill>
            <a:schemeClr val="accent4">
              <a:lumMod val="60000"/>
              <a:lumOff val="40000"/>
            </a:schemeClr>
          </a:solidFill>
        </p:spPr>
        <p:txBody>
          <a:bodyPr wrap="square" rtlCol="0">
            <a:spAutoFit/>
          </a:bodyPr>
          <a:lstStyle/>
          <a:p>
            <a:r>
              <a:rPr lang="en-US" altLang="zh-CN" dirty="0" smtClean="0">
                <a:latin typeface="微软雅黑" pitchFamily="34" charset="-122"/>
                <a:ea typeface="微软雅黑" pitchFamily="34" charset="-122"/>
              </a:rPr>
              <a:t>Email</a:t>
            </a:r>
          </a:p>
          <a:p>
            <a:r>
              <a:rPr lang="en-US" altLang="zh-CN" dirty="0" smtClean="0">
                <a:latin typeface="微软雅黑" pitchFamily="34" charset="-122"/>
                <a:ea typeface="微软雅黑" pitchFamily="34" charset="-122"/>
              </a:rPr>
              <a:t>SMS</a:t>
            </a:r>
          </a:p>
          <a:p>
            <a:r>
              <a:rPr lang="en-US" altLang="zh-CN" dirty="0" smtClean="0">
                <a:latin typeface="微软雅黑" pitchFamily="34" charset="-122"/>
                <a:ea typeface="微软雅黑" pitchFamily="34" charset="-122"/>
              </a:rPr>
              <a:t>App.</a:t>
            </a:r>
            <a:endParaRPr lang="en-US" altLang="zh-CN" dirty="0">
              <a:latin typeface="微软雅黑" pitchFamily="34" charset="-122"/>
              <a:ea typeface="微软雅黑" pitchFamily="34" charset="-122"/>
            </a:endParaRPr>
          </a:p>
        </p:txBody>
      </p:sp>
      <p:sp>
        <p:nvSpPr>
          <p:cNvPr id="20" name="TextBox 19"/>
          <p:cNvSpPr txBox="1"/>
          <p:nvPr/>
        </p:nvSpPr>
        <p:spPr>
          <a:xfrm>
            <a:off x="7381884" y="2500306"/>
            <a:ext cx="1143008" cy="1200329"/>
          </a:xfrm>
          <a:prstGeom prst="rect">
            <a:avLst/>
          </a:prstGeom>
          <a:solidFill>
            <a:schemeClr val="bg1">
              <a:lumMod val="65000"/>
            </a:schemeClr>
          </a:solidFill>
        </p:spPr>
        <p:txBody>
          <a:bodyPr wrap="square" rtlCol="0">
            <a:spAutoFit/>
          </a:bodyPr>
          <a:lstStyle/>
          <a:p>
            <a:r>
              <a:rPr lang="en-US" altLang="zh-CN" dirty="0" smtClean="0">
                <a:latin typeface="微软雅黑" pitchFamily="34" charset="-122"/>
                <a:ea typeface="微软雅黑" pitchFamily="34" charset="-122"/>
              </a:rPr>
              <a:t>Account</a:t>
            </a:r>
          </a:p>
          <a:p>
            <a:r>
              <a:rPr lang="en-US" altLang="zh-CN" dirty="0" smtClean="0">
                <a:latin typeface="微软雅黑" pitchFamily="34" charset="-122"/>
                <a:ea typeface="微软雅黑" pitchFamily="34" charset="-122"/>
              </a:rPr>
              <a:t>Admin</a:t>
            </a:r>
            <a:endParaRPr lang="en-US" altLang="zh-CN" dirty="0">
              <a:latin typeface="微软雅黑" pitchFamily="34" charset="-122"/>
              <a:ea typeface="微软雅黑" pitchFamily="34" charset="-122"/>
            </a:endParaRPr>
          </a:p>
          <a:p>
            <a:r>
              <a:rPr lang="en-US" altLang="zh-CN" dirty="0">
                <a:latin typeface="微软雅黑" pitchFamily="34" charset="-122"/>
                <a:ea typeface="微软雅黑" pitchFamily="34" charset="-122"/>
              </a:rPr>
              <a:t>……</a:t>
            </a:r>
          </a:p>
          <a:p>
            <a:endParaRPr lang="en-US" altLang="zh-CN" dirty="0">
              <a:latin typeface="微软雅黑" pitchFamily="34" charset="-122"/>
              <a:ea typeface="微软雅黑" pitchFamily="34" charset="-122"/>
            </a:endParaRPr>
          </a:p>
        </p:txBody>
      </p:sp>
      <p:sp>
        <p:nvSpPr>
          <p:cNvPr id="22" name="TextBox 21"/>
          <p:cNvSpPr txBox="1"/>
          <p:nvPr/>
        </p:nvSpPr>
        <p:spPr>
          <a:xfrm>
            <a:off x="3809984" y="2500306"/>
            <a:ext cx="928694" cy="1477328"/>
          </a:xfrm>
          <a:prstGeom prst="rect">
            <a:avLst/>
          </a:prstGeom>
          <a:solidFill>
            <a:schemeClr val="accent5">
              <a:lumMod val="60000"/>
              <a:lumOff val="40000"/>
            </a:schemeClr>
          </a:solidFill>
        </p:spPr>
        <p:txBody>
          <a:bodyPr wrap="square" rtlCol="0">
            <a:spAutoFit/>
          </a:bodyPr>
          <a:lstStyle/>
          <a:p>
            <a:r>
              <a:rPr lang="en-US" altLang="zh-CN" dirty="0" smtClean="0">
                <a:latin typeface="微软雅黑" pitchFamily="34" charset="-122"/>
                <a:ea typeface="微软雅黑" pitchFamily="34" charset="-122"/>
              </a:rPr>
              <a:t>Multi</a:t>
            </a:r>
          </a:p>
          <a:p>
            <a:r>
              <a:rPr lang="en-US" altLang="zh-CN" dirty="0" smtClean="0">
                <a:latin typeface="微软雅黑" pitchFamily="34" charset="-122"/>
                <a:ea typeface="微软雅黑" pitchFamily="34" charset="-122"/>
              </a:rPr>
              <a:t>level </a:t>
            </a:r>
            <a:r>
              <a:rPr lang="en-US" altLang="zh-CN" dirty="0">
                <a:latin typeface="微软雅黑" pitchFamily="34" charset="-122"/>
                <a:ea typeface="微软雅黑" pitchFamily="34" charset="-122"/>
              </a:rPr>
              <a:t>threshold……</a:t>
            </a:r>
          </a:p>
          <a:p>
            <a:endParaRPr lang="en-US" altLang="zh-CN" dirty="0">
              <a:latin typeface="微软雅黑" pitchFamily="34" charset="-122"/>
              <a:ea typeface="微软雅黑" pitchFamily="34" charset="-122"/>
            </a:endParaRPr>
          </a:p>
        </p:txBody>
      </p:sp>
      <p:sp>
        <p:nvSpPr>
          <p:cNvPr id="23" name="TextBox 22"/>
          <p:cNvSpPr txBox="1"/>
          <p:nvPr/>
        </p:nvSpPr>
        <p:spPr>
          <a:xfrm>
            <a:off x="8667768" y="2500306"/>
            <a:ext cx="1143008" cy="923330"/>
          </a:xfrm>
          <a:prstGeom prst="rect">
            <a:avLst/>
          </a:prstGeom>
          <a:solidFill>
            <a:srgbClr val="92D050"/>
          </a:solidFill>
        </p:spPr>
        <p:txBody>
          <a:bodyPr wrap="square" rtlCol="0">
            <a:spAutoFit/>
          </a:bodyPr>
          <a:lstStyle/>
          <a:p>
            <a:r>
              <a:rPr lang="en-US" altLang="zh-CN" dirty="0" smtClean="0">
                <a:latin typeface="微软雅黑" pitchFamily="34" charset="-122"/>
                <a:ea typeface="微软雅黑" pitchFamily="34" charset="-122"/>
              </a:rPr>
              <a:t>Relation</a:t>
            </a:r>
          </a:p>
          <a:p>
            <a:r>
              <a:rPr lang="en-US" altLang="zh-CN" dirty="0" smtClean="0">
                <a:latin typeface="微软雅黑" pitchFamily="34" charset="-122"/>
                <a:ea typeface="微软雅黑" pitchFamily="34" charset="-122"/>
              </a:rPr>
              <a:t>Analysis</a:t>
            </a:r>
            <a:endParaRPr lang="en-US" altLang="zh-CN" dirty="0">
              <a:latin typeface="微软雅黑" pitchFamily="34" charset="-122"/>
              <a:ea typeface="微软雅黑" pitchFamily="34" charset="-122"/>
            </a:endParaRPr>
          </a:p>
          <a:p>
            <a:endParaRPr lang="en-US" altLang="zh-CN" dirty="0">
              <a:latin typeface="微软雅黑" pitchFamily="34" charset="-122"/>
              <a:ea typeface="微软雅黑" pitchFamily="34" charset="-122"/>
            </a:endParaRPr>
          </a:p>
        </p:txBody>
      </p:sp>
      <p:sp>
        <p:nvSpPr>
          <p:cNvPr id="7" name="文本占位符 6"/>
          <p:cNvSpPr>
            <a:spLocks noGrp="1"/>
          </p:cNvSpPr>
          <p:nvPr>
            <p:ph type="body" sz="quarter" idx="13"/>
          </p:nvPr>
        </p:nvSpPr>
        <p:spPr/>
        <p:txBody>
          <a:bodyPr/>
          <a:lstStyle/>
          <a:p>
            <a:r>
              <a:rPr lang="en-US" altLang="zh-CN" dirty="0" smtClean="0"/>
              <a:t>Warning Policy</a:t>
            </a:r>
            <a:endParaRPr lang="zh-CN" altLang="en-US" dirty="0"/>
          </a:p>
        </p:txBody>
      </p:sp>
    </p:spTree>
    <p:extLst>
      <p:ext uri="{BB962C8B-B14F-4D97-AF65-F5344CB8AC3E}">
        <p14:creationId xmlns:p14="http://schemas.microsoft.com/office/powerpoint/2010/main" val="2746144322"/>
      </p:ext>
    </p:extLst>
  </p:cSld>
  <p:clrMapOvr>
    <a:masterClrMapping/>
  </p:clrMapOvr>
  <p:transition advTm="13102"/>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zhengyu\Desktop\15分钟负载单曲线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1910955"/>
            <a:ext cx="3983038" cy="4110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zhengyu\Desktop\CPU利用率柱状图.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8008" y="1988840"/>
            <a:ext cx="3390798" cy="18474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zhengyu\Desktop\服务器可用性饼状图.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0114" y="3988251"/>
            <a:ext cx="3388692" cy="2266241"/>
          </a:xfrm>
          <a:prstGeom prst="rect">
            <a:avLst/>
          </a:prstGeom>
          <a:noFill/>
          <a:extLst>
            <a:ext uri="{909E8E84-426E-40DD-AFC4-6F175D3DCCD1}">
              <a14:hiddenFill xmlns:a14="http://schemas.microsoft.com/office/drawing/2010/main">
                <a:solidFill>
                  <a:srgbClr val="FFFFFF"/>
                </a:solidFill>
              </a14:hiddenFill>
            </a:ext>
          </a:extLst>
        </p:spPr>
      </p:pic>
      <p:sp>
        <p:nvSpPr>
          <p:cNvPr id="7" name="内容占位符 6"/>
          <p:cNvSpPr>
            <a:spLocks noGrp="1"/>
          </p:cNvSpPr>
          <p:nvPr>
            <p:ph sz="quarter" idx="12"/>
          </p:nvPr>
        </p:nvSpPr>
        <p:spPr>
          <a:xfrm>
            <a:off x="378744" y="980728"/>
            <a:ext cx="10948066" cy="5041077"/>
          </a:xfrm>
        </p:spPr>
        <p:txBody>
          <a:bodyPr/>
          <a:lstStyle/>
          <a:p>
            <a:r>
              <a:rPr lang="en-US" altLang="zh-CN" sz="2000" dirty="0" smtClean="0"/>
              <a:t>Multiple Index</a:t>
            </a:r>
          </a:p>
          <a:p>
            <a:r>
              <a:rPr lang="en-US" altLang="zh-CN" sz="2000" dirty="0" smtClean="0"/>
              <a:t>Multiple Diagram</a:t>
            </a:r>
            <a:endParaRPr lang="zh-CN" altLang="en-US" sz="2000" dirty="0"/>
          </a:p>
        </p:txBody>
      </p:sp>
      <p:sp>
        <p:nvSpPr>
          <p:cNvPr id="8" name="文本占位符 7"/>
          <p:cNvSpPr>
            <a:spLocks noGrp="1"/>
          </p:cNvSpPr>
          <p:nvPr>
            <p:ph type="body" sz="quarter" idx="13"/>
          </p:nvPr>
        </p:nvSpPr>
        <p:spPr/>
        <p:txBody>
          <a:bodyPr/>
          <a:lstStyle/>
          <a:p>
            <a:r>
              <a:rPr lang="en-US" altLang="zh-CN" dirty="0" smtClean="0"/>
              <a:t>Monitoring Report</a:t>
            </a:r>
            <a:endParaRPr lang="zh-CN" altLang="en-US" dirty="0"/>
          </a:p>
        </p:txBody>
      </p:sp>
    </p:spTree>
    <p:extLst>
      <p:ext uri="{BB962C8B-B14F-4D97-AF65-F5344CB8AC3E}">
        <p14:creationId xmlns:p14="http://schemas.microsoft.com/office/powerpoint/2010/main" val="1737213364"/>
      </p:ext>
    </p:extLst>
  </p:cSld>
  <p:clrMapOvr>
    <a:masterClrMapping/>
  </p:clrMapOvr>
  <mc:AlternateContent xmlns:mc="http://schemas.openxmlformats.org/markup-compatibility/2006" xmlns:p14="http://schemas.microsoft.com/office/powerpoint/2010/main">
    <mc:Choice Requires="p14">
      <p:transition spd="slow" p14:dur="2000" advTm="11630"/>
    </mc:Choice>
    <mc:Fallback xmlns="">
      <p:transition spd="slow" advTm="1163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pt背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03350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t>Cluster Management</a:t>
            </a:r>
            <a:endParaRPr lang="zh-CN" altLang="en-US" dirty="0"/>
          </a:p>
        </p:txBody>
      </p:sp>
      <p:sp>
        <p:nvSpPr>
          <p:cNvPr id="2" name="内容占位符 1"/>
          <p:cNvSpPr>
            <a:spLocks noGrp="1"/>
          </p:cNvSpPr>
          <p:nvPr>
            <p:ph sz="quarter" idx="12"/>
          </p:nvPr>
        </p:nvSpPr>
        <p:spPr>
          <a:xfrm>
            <a:off x="440887" y="1085133"/>
            <a:ext cx="6111831" cy="5453586"/>
          </a:xfrm>
        </p:spPr>
        <p:txBody>
          <a:bodyPr>
            <a:normAutofit fontScale="70000" lnSpcReduction="20000"/>
          </a:bodyPr>
          <a:lstStyle/>
          <a:p>
            <a:r>
              <a:rPr lang="en-US" altLang="zh-CN" dirty="0"/>
              <a:t>User </a:t>
            </a:r>
            <a:r>
              <a:rPr lang="en-US" altLang="zh-CN" dirty="0" smtClean="0"/>
              <a:t>management</a:t>
            </a:r>
          </a:p>
          <a:p>
            <a:pPr lvl="1"/>
            <a:r>
              <a:rPr lang="en-US" altLang="zh-CN" dirty="0" smtClean="0"/>
              <a:t>Supports </a:t>
            </a:r>
            <a:r>
              <a:rPr lang="en-US" altLang="zh-CN" dirty="0"/>
              <a:t>local users and user management based on NIS, LDAP, AD</a:t>
            </a:r>
            <a:r>
              <a:rPr lang="en-US" altLang="zh-CN" dirty="0" smtClean="0"/>
              <a:t>;</a:t>
            </a:r>
          </a:p>
          <a:p>
            <a:pPr lvl="1"/>
            <a:r>
              <a:rPr lang="en-US" altLang="zh-CN" dirty="0" smtClean="0"/>
              <a:t>The </a:t>
            </a:r>
            <a:r>
              <a:rPr lang="en-US" altLang="zh-CN" dirty="0"/>
              <a:t>transaction control can be carried out when the multi users are operated simultaneously</a:t>
            </a:r>
            <a:r>
              <a:rPr lang="en-US" altLang="zh-CN" dirty="0" smtClean="0"/>
              <a:t>.</a:t>
            </a:r>
          </a:p>
          <a:p>
            <a:pPr lvl="1"/>
            <a:endParaRPr lang="en-US" altLang="zh-CN" dirty="0" smtClean="0"/>
          </a:p>
          <a:p>
            <a:r>
              <a:rPr lang="en-US" altLang="zh-CN" dirty="0" smtClean="0"/>
              <a:t>Multi </a:t>
            </a:r>
            <a:r>
              <a:rPr lang="en-US" altLang="zh-CN" dirty="0"/>
              <a:t>system </a:t>
            </a:r>
            <a:r>
              <a:rPr lang="en-US" altLang="zh-CN" dirty="0" smtClean="0"/>
              <a:t>deployment</a:t>
            </a:r>
          </a:p>
          <a:p>
            <a:pPr lvl="1"/>
            <a:r>
              <a:rPr lang="en-US" altLang="zh-CN" dirty="0" smtClean="0"/>
              <a:t>Support </a:t>
            </a:r>
            <a:r>
              <a:rPr lang="en-US" altLang="zh-CN" dirty="0"/>
              <a:t>for the deployment of the operating system image and optical disc </a:t>
            </a:r>
            <a:r>
              <a:rPr lang="en-US" altLang="zh-CN" dirty="0" smtClean="0"/>
              <a:t>image</a:t>
            </a:r>
          </a:p>
          <a:p>
            <a:pPr lvl="1"/>
            <a:r>
              <a:rPr lang="en-US" altLang="zh-CN" dirty="0" smtClean="0"/>
              <a:t>Support </a:t>
            </a:r>
            <a:r>
              <a:rPr lang="en-US" altLang="zh-CN" dirty="0"/>
              <a:t>user defined kernel deployment </a:t>
            </a:r>
            <a:r>
              <a:rPr lang="en-US" altLang="zh-CN" dirty="0" smtClean="0"/>
              <a:t>system</a:t>
            </a:r>
          </a:p>
          <a:p>
            <a:pPr lvl="1"/>
            <a:endParaRPr lang="en-US" altLang="zh-CN" dirty="0" smtClean="0"/>
          </a:p>
          <a:p>
            <a:r>
              <a:rPr lang="en-US" altLang="zh-CN" dirty="0" smtClean="0"/>
              <a:t>Fast </a:t>
            </a:r>
            <a:r>
              <a:rPr lang="en-US" altLang="zh-CN" dirty="0"/>
              <a:t>configuration </a:t>
            </a:r>
            <a:r>
              <a:rPr lang="en-US" altLang="zh-CN" dirty="0" smtClean="0"/>
              <a:t>cluster</a:t>
            </a:r>
          </a:p>
          <a:p>
            <a:pPr lvl="1"/>
            <a:r>
              <a:rPr lang="en-US" altLang="zh-CN" dirty="0" smtClean="0"/>
              <a:t>Achieve </a:t>
            </a:r>
            <a:r>
              <a:rPr lang="en-US" altLang="zh-CN" dirty="0"/>
              <a:t>a key to optimize the cluster </a:t>
            </a:r>
            <a:r>
              <a:rPr lang="en-US" altLang="zh-CN" dirty="0" smtClean="0"/>
              <a:t>configuration</a:t>
            </a:r>
          </a:p>
          <a:p>
            <a:pPr lvl="1"/>
            <a:r>
              <a:rPr lang="en-US" altLang="zh-CN" dirty="0" smtClean="0"/>
              <a:t>Can </a:t>
            </a:r>
            <a:r>
              <a:rPr lang="en-US" altLang="zh-CN" dirty="0"/>
              <a:t>choose the configuration options, such as a key configuration system services, etc</a:t>
            </a:r>
            <a:r>
              <a:rPr lang="en-US" altLang="zh-CN" dirty="0" smtClean="0"/>
              <a:t>.</a:t>
            </a:r>
          </a:p>
          <a:p>
            <a:pPr lvl="1"/>
            <a:r>
              <a:rPr lang="en-US" altLang="zh-CN" dirty="0" smtClean="0"/>
              <a:t>Key </a:t>
            </a:r>
            <a:r>
              <a:rPr lang="en-US" altLang="zh-CN" dirty="0"/>
              <a:t>file automatically by the management node to calculate the node </a:t>
            </a:r>
            <a:r>
              <a:rPr lang="en-US" altLang="zh-CN" dirty="0" smtClean="0"/>
              <a:t>synchronization</a:t>
            </a:r>
          </a:p>
          <a:p>
            <a:r>
              <a:rPr lang="en-US" altLang="zh-CN" dirty="0" smtClean="0"/>
              <a:t>Centralized </a:t>
            </a:r>
            <a:r>
              <a:rPr lang="en-US" altLang="zh-CN" dirty="0"/>
              <a:t>and out of band </a:t>
            </a:r>
            <a:r>
              <a:rPr lang="en-US" altLang="zh-CN" dirty="0" smtClean="0"/>
              <a:t>management</a:t>
            </a:r>
          </a:p>
          <a:p>
            <a:pPr lvl="1"/>
            <a:r>
              <a:rPr lang="en-US" altLang="zh-CN" dirty="0" smtClean="0"/>
              <a:t>Multi </a:t>
            </a:r>
            <a:r>
              <a:rPr lang="en-US" altLang="zh-CN" dirty="0"/>
              <a:t>node supports remote switch machine through IPMI, and can advance the order of different roles in different roles</a:t>
            </a:r>
            <a:r>
              <a:rPr lang="en-US" altLang="zh-CN" dirty="0" smtClean="0"/>
              <a:t>.</a:t>
            </a:r>
          </a:p>
          <a:p>
            <a:pPr lvl="1"/>
            <a:r>
              <a:rPr lang="en-US" altLang="zh-CN" dirty="0" smtClean="0"/>
              <a:t>IPMI </a:t>
            </a:r>
            <a:r>
              <a:rPr lang="en-US" altLang="zh-CN" dirty="0"/>
              <a:t>through the KVM to achieve focus on the management of cluster</a:t>
            </a:r>
            <a:endParaRPr lang="zh-CN" altLang="en-US" dirty="0"/>
          </a:p>
        </p:txBody>
      </p:sp>
      <p:sp>
        <p:nvSpPr>
          <p:cNvPr id="38915" name="灯片编号占位符 3"/>
          <p:cNvSpPr txBox="1">
            <a:spLocks noGrp="1"/>
          </p:cNvSpPr>
          <p:nvPr/>
        </p:nvSpPr>
        <p:spPr bwMode="black">
          <a:xfrm>
            <a:off x="1677989" y="6453189"/>
            <a:ext cx="10064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Tahoma" pitchFamily="34" charset="0"/>
                <a:ea typeface="微软雅黑" pitchFamily="34" charset="-122"/>
              </a:defRPr>
            </a:lvl1pPr>
            <a:lvl2pPr marL="742950" indent="-285750" eaLnBrk="0" hangingPunct="0">
              <a:defRPr>
                <a:solidFill>
                  <a:schemeClr val="tx1"/>
                </a:solidFill>
                <a:latin typeface="Tahoma" pitchFamily="34" charset="0"/>
                <a:ea typeface="微软雅黑" pitchFamily="34" charset="-122"/>
              </a:defRPr>
            </a:lvl2pPr>
            <a:lvl3pPr marL="1143000" indent="-228600" eaLnBrk="0" hangingPunct="0">
              <a:defRPr>
                <a:solidFill>
                  <a:schemeClr val="tx1"/>
                </a:solidFill>
                <a:latin typeface="Tahoma" pitchFamily="34" charset="0"/>
                <a:ea typeface="微软雅黑" pitchFamily="34" charset="-122"/>
              </a:defRPr>
            </a:lvl3pPr>
            <a:lvl4pPr marL="1600200" indent="-228600" eaLnBrk="0" hangingPunct="0">
              <a:defRPr>
                <a:solidFill>
                  <a:schemeClr val="tx1"/>
                </a:solidFill>
                <a:latin typeface="Tahoma" pitchFamily="34" charset="0"/>
                <a:ea typeface="微软雅黑" pitchFamily="34" charset="-122"/>
              </a:defRPr>
            </a:lvl4pPr>
            <a:lvl5pPr marL="2057400" indent="-228600" eaLnBrk="0" hangingPunct="0">
              <a:defRPr>
                <a:solidFill>
                  <a:schemeClr val="tx1"/>
                </a:solidFill>
                <a:latin typeface="Tahoma"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Tahoma"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Tahoma"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Tahoma"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Tahoma" pitchFamily="34" charset="0"/>
                <a:ea typeface="微软雅黑" pitchFamily="34" charset="-122"/>
              </a:defRPr>
            </a:lvl9pPr>
          </a:lstStyle>
          <a:p>
            <a:pPr eaLnBrk="1" hangingPunct="1">
              <a:spcBef>
                <a:spcPct val="50000"/>
              </a:spcBef>
            </a:pPr>
            <a:fld id="{EDED18ED-7BF8-4093-B597-F85E55758439}" type="slidenum">
              <a:rPr lang="zh-CN" altLang="en-US" sz="1200">
                <a:solidFill>
                  <a:srgbClr val="FFFFFF"/>
                </a:solidFill>
                <a:latin typeface="Arial" pitchFamily="34" charset="0"/>
                <a:ea typeface="宋体" pitchFamily="2" charset="-122"/>
              </a:rPr>
              <a:pPr eaLnBrk="1" hangingPunct="1">
                <a:spcBef>
                  <a:spcPct val="50000"/>
                </a:spcBef>
              </a:pPr>
              <a:t>20</a:t>
            </a:fld>
            <a:endParaRPr lang="en-US" altLang="zh-CN" sz="1200">
              <a:solidFill>
                <a:srgbClr val="FFFFFF"/>
              </a:solidFill>
              <a:latin typeface="Arial" pitchFamily="34" charset="0"/>
              <a:ea typeface="宋体" pitchFamily="2" charset="-122"/>
            </a:endParaRPr>
          </a:p>
        </p:txBody>
      </p:sp>
      <p:sp>
        <p:nvSpPr>
          <p:cNvPr id="38916" name="AutoShape 2" descr="http://pic.sosucai.com/b/2009_12/b_82_PSD_20091229173105.jpg"/>
          <p:cNvSpPr>
            <a:spLocks noChangeAspect="1" noChangeArrowheads="1"/>
          </p:cNvSpPr>
          <p:nvPr/>
        </p:nvSpPr>
        <p:spPr bwMode="auto">
          <a:xfrm>
            <a:off x="1587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itchFamily="34" charset="0"/>
              <a:ea typeface="宋体" pitchFamily="2" charset="-122"/>
            </a:endParaRPr>
          </a:p>
        </p:txBody>
      </p:sp>
      <p:pic>
        <p:nvPicPr>
          <p:cNvPr id="57" name="Picture 3" descr="check_mark_75x75"/>
          <p:cNvPicPr>
            <a:picLocks noChangeAspect="1" noChangeArrowheads="1"/>
          </p:cNvPicPr>
          <p:nvPr/>
        </p:nvPicPr>
        <p:blipFill>
          <a:blip r:embed="rId3" cstate="print"/>
          <a:srcRect/>
          <a:stretch>
            <a:fillRect/>
          </a:stretch>
        </p:blipFill>
        <p:spPr bwMode="auto">
          <a:xfrm>
            <a:off x="9515034" y="2365938"/>
            <a:ext cx="466815" cy="466815"/>
          </a:xfrm>
          <a:prstGeom prst="rect">
            <a:avLst/>
          </a:prstGeom>
          <a:noFill/>
        </p:spPr>
      </p:pic>
      <p:pic>
        <p:nvPicPr>
          <p:cNvPr id="58" name="Picture 6" descr="check_mark_75x75"/>
          <p:cNvPicPr>
            <a:picLocks noChangeAspect="1" noChangeArrowheads="1"/>
          </p:cNvPicPr>
          <p:nvPr/>
        </p:nvPicPr>
        <p:blipFill>
          <a:blip r:embed="rId3" cstate="print"/>
          <a:srcRect/>
          <a:stretch>
            <a:fillRect/>
          </a:stretch>
        </p:blipFill>
        <p:spPr bwMode="auto">
          <a:xfrm>
            <a:off x="9875074" y="3081489"/>
            <a:ext cx="466815" cy="466815"/>
          </a:xfrm>
          <a:prstGeom prst="rect">
            <a:avLst/>
          </a:prstGeom>
          <a:noFill/>
        </p:spPr>
      </p:pic>
      <p:pic>
        <p:nvPicPr>
          <p:cNvPr id="59" name="Picture 7" descr="check_mark_75x75"/>
          <p:cNvPicPr>
            <a:picLocks noChangeAspect="1" noChangeArrowheads="1"/>
          </p:cNvPicPr>
          <p:nvPr/>
        </p:nvPicPr>
        <p:blipFill>
          <a:blip r:embed="rId3" cstate="print"/>
          <a:srcRect/>
          <a:stretch>
            <a:fillRect/>
          </a:stretch>
        </p:blipFill>
        <p:spPr bwMode="auto">
          <a:xfrm>
            <a:off x="9219338" y="1528078"/>
            <a:ext cx="466815" cy="466815"/>
          </a:xfrm>
          <a:prstGeom prst="rect">
            <a:avLst/>
          </a:prstGeom>
          <a:noFill/>
        </p:spPr>
      </p:pic>
      <p:pic>
        <p:nvPicPr>
          <p:cNvPr id="61" name="Picture 12" descr="MSSingleServer"/>
          <p:cNvPicPr>
            <a:picLocks noChangeAspect="1" noChangeArrowheads="1"/>
          </p:cNvPicPr>
          <p:nvPr/>
        </p:nvPicPr>
        <p:blipFill>
          <a:blip r:embed="rId4" cstate="print"/>
          <a:srcRect/>
          <a:stretch>
            <a:fillRect/>
          </a:stretch>
        </p:blipFill>
        <p:spPr bwMode="auto">
          <a:xfrm>
            <a:off x="8881435" y="2309475"/>
            <a:ext cx="481918" cy="593129"/>
          </a:xfrm>
          <a:prstGeom prst="rect">
            <a:avLst/>
          </a:prstGeom>
          <a:noFill/>
        </p:spPr>
      </p:pic>
      <p:pic>
        <p:nvPicPr>
          <p:cNvPr id="62" name="Picture 15" descr="MSSingleServer"/>
          <p:cNvPicPr>
            <a:picLocks noChangeAspect="1" noChangeArrowheads="1"/>
          </p:cNvPicPr>
          <p:nvPr/>
        </p:nvPicPr>
        <p:blipFill>
          <a:blip r:embed="rId4" cstate="print"/>
          <a:srcRect/>
          <a:stretch>
            <a:fillRect/>
          </a:stretch>
        </p:blipFill>
        <p:spPr bwMode="auto">
          <a:xfrm>
            <a:off x="9529507" y="3893314"/>
            <a:ext cx="481918" cy="593129"/>
          </a:xfrm>
          <a:prstGeom prst="rect">
            <a:avLst/>
          </a:prstGeom>
          <a:noFill/>
        </p:spPr>
      </p:pic>
      <p:pic>
        <p:nvPicPr>
          <p:cNvPr id="63" name="Picture 16" descr="transform"/>
          <p:cNvPicPr>
            <a:picLocks noChangeAspect="1" noChangeArrowheads="1"/>
          </p:cNvPicPr>
          <p:nvPr/>
        </p:nvPicPr>
        <p:blipFill>
          <a:blip r:embed="rId5" cstate="print">
            <a:clrChange>
              <a:clrFrom>
                <a:srgbClr val="FEFEFE"/>
              </a:clrFrom>
              <a:clrTo>
                <a:srgbClr val="FEFEFE">
                  <a:alpha val="0"/>
                </a:srgbClr>
              </a:clrTo>
            </a:clrChange>
            <a:grayscl/>
          </a:blip>
          <a:srcRect/>
          <a:stretch>
            <a:fillRect/>
          </a:stretch>
        </p:blipFill>
        <p:spPr bwMode="auto">
          <a:xfrm>
            <a:off x="9061073" y="3934993"/>
            <a:ext cx="372079" cy="372079"/>
          </a:xfrm>
          <a:prstGeom prst="rect">
            <a:avLst/>
          </a:prstGeom>
          <a:noFill/>
        </p:spPr>
      </p:pic>
      <p:sp>
        <p:nvSpPr>
          <p:cNvPr id="64" name="AutoShape 23"/>
          <p:cNvSpPr>
            <a:spLocks noChangeArrowheads="1"/>
          </p:cNvSpPr>
          <p:nvPr/>
        </p:nvSpPr>
        <p:spPr bwMode="auto">
          <a:xfrm>
            <a:off x="7059097" y="1635463"/>
            <a:ext cx="869100" cy="429280"/>
          </a:xfrm>
          <a:prstGeom prst="rightArrow">
            <a:avLst>
              <a:gd name="adj1" fmla="val 75519"/>
              <a:gd name="adj2" fmla="val 21019"/>
            </a:avLst>
          </a:prstGeom>
          <a:solidFill>
            <a:srgbClr val="7889FB"/>
          </a:solidFill>
          <a:ln w="25400" algn="ctr">
            <a:solidFill>
              <a:srgbClr val="7889FB"/>
            </a:solidFill>
            <a:miter lim="800000"/>
            <a:headEnd/>
            <a:tailEnd type="none" w="lg" len="lg"/>
          </a:ln>
          <a:effectLst/>
        </p:spPr>
        <p:txBody>
          <a:bodyPr wrap="none" lIns="90000" tIns="46800" rIns="90000" bIns="46800" anchor="ctr"/>
          <a:lstStyle/>
          <a:p>
            <a:pPr algn="ctr"/>
            <a:r>
              <a:rPr lang="en-US" altLang="zh-CN" sz="1200" b="1" dirty="0" smtClean="0">
                <a:latin typeface="微软雅黑" pitchFamily="34" charset="-122"/>
                <a:ea typeface="微软雅黑" pitchFamily="34" charset="-122"/>
              </a:rPr>
              <a:t>OS</a:t>
            </a:r>
            <a:endParaRPr lang="zh-CN" altLang="en-US" sz="1200" b="1" dirty="0">
              <a:latin typeface="微软雅黑" pitchFamily="34" charset="-122"/>
              <a:ea typeface="微软雅黑" pitchFamily="34" charset="-122"/>
            </a:endParaRPr>
          </a:p>
        </p:txBody>
      </p:sp>
      <p:sp>
        <p:nvSpPr>
          <p:cNvPr id="65" name="AutoShape 25"/>
          <p:cNvSpPr>
            <a:spLocks noChangeArrowheads="1"/>
          </p:cNvSpPr>
          <p:nvPr/>
        </p:nvSpPr>
        <p:spPr bwMode="auto">
          <a:xfrm>
            <a:off x="7320136" y="2462211"/>
            <a:ext cx="937895" cy="429280"/>
          </a:xfrm>
          <a:prstGeom prst="rightArrow">
            <a:avLst>
              <a:gd name="adj1" fmla="val 75519"/>
              <a:gd name="adj2" fmla="val 20289"/>
            </a:avLst>
          </a:prstGeom>
          <a:solidFill>
            <a:srgbClr val="7889FB"/>
          </a:solidFill>
          <a:ln w="25400" algn="ctr">
            <a:solidFill>
              <a:srgbClr val="7889FB"/>
            </a:solidFill>
            <a:miter lim="800000"/>
            <a:headEnd/>
            <a:tailEnd type="none" w="lg" len="lg"/>
          </a:ln>
          <a:effectLst/>
        </p:spPr>
        <p:txBody>
          <a:bodyPr wrap="none" lIns="90000" tIns="46800" rIns="90000" bIns="46800" anchor="ctr"/>
          <a:lstStyle/>
          <a:p>
            <a:pPr algn="ctr"/>
            <a:r>
              <a:rPr lang="en-US" altLang="zh-CN" sz="1200" b="1" dirty="0" smtClean="0">
                <a:latin typeface="微软雅黑" pitchFamily="34" charset="-122"/>
                <a:ea typeface="微软雅黑" pitchFamily="34" charset="-122"/>
              </a:rPr>
              <a:t>Account</a:t>
            </a:r>
            <a:endParaRPr lang="zh-CN" altLang="en-US" sz="1200" b="1" dirty="0">
              <a:latin typeface="微软雅黑" pitchFamily="34" charset="-122"/>
              <a:ea typeface="微软雅黑" pitchFamily="34" charset="-122"/>
            </a:endParaRPr>
          </a:p>
        </p:txBody>
      </p:sp>
      <p:sp>
        <p:nvSpPr>
          <p:cNvPr id="66" name="AutoShape 28"/>
          <p:cNvSpPr>
            <a:spLocks noChangeArrowheads="1"/>
          </p:cNvSpPr>
          <p:nvPr/>
        </p:nvSpPr>
        <p:spPr bwMode="auto">
          <a:xfrm>
            <a:off x="7536161" y="3330162"/>
            <a:ext cx="963098" cy="429280"/>
          </a:xfrm>
          <a:prstGeom prst="rightArrow">
            <a:avLst>
              <a:gd name="adj1" fmla="val 75519"/>
              <a:gd name="adj2" fmla="val 19126"/>
            </a:avLst>
          </a:prstGeom>
          <a:solidFill>
            <a:srgbClr val="7889FB"/>
          </a:solidFill>
          <a:ln w="25400" algn="ctr">
            <a:solidFill>
              <a:srgbClr val="7889FB"/>
            </a:solidFill>
            <a:miter lim="800000"/>
            <a:headEnd/>
            <a:tailEnd type="none" w="lg" len="lg"/>
          </a:ln>
          <a:effectLst/>
        </p:spPr>
        <p:txBody>
          <a:bodyPr wrap="none" lIns="90000" tIns="46800" rIns="90000" bIns="46800" anchor="ctr"/>
          <a:lstStyle/>
          <a:p>
            <a:pPr algn="ctr"/>
            <a:r>
              <a:rPr lang="en-US" altLang="zh-CN" sz="1200" b="1" dirty="0" smtClean="0">
                <a:latin typeface="微软雅黑" pitchFamily="34" charset="-122"/>
                <a:ea typeface="微软雅黑" pitchFamily="34" charset="-122"/>
              </a:rPr>
              <a:t>Software</a:t>
            </a:r>
            <a:endParaRPr lang="zh-CN" altLang="en-US" sz="1200" b="1" dirty="0">
              <a:latin typeface="微软雅黑" pitchFamily="34" charset="-122"/>
              <a:ea typeface="微软雅黑" pitchFamily="34" charset="-122"/>
            </a:endParaRPr>
          </a:p>
        </p:txBody>
      </p:sp>
      <p:pic>
        <p:nvPicPr>
          <p:cNvPr id="67" name="Picture 29" descr="paket"/>
          <p:cNvPicPr>
            <a:picLocks noChangeAspect="1" noChangeArrowheads="1"/>
          </p:cNvPicPr>
          <p:nvPr/>
        </p:nvPicPr>
        <p:blipFill>
          <a:blip r:embed="rId6" cstate="print">
            <a:clrChange>
              <a:clrFrom>
                <a:srgbClr val="FEFDFF"/>
              </a:clrFrom>
              <a:clrTo>
                <a:srgbClr val="FEFDFF">
                  <a:alpha val="0"/>
                </a:srgbClr>
              </a:clrTo>
            </a:clrChange>
            <a:lum bright="30000"/>
            <a:grayscl/>
          </a:blip>
          <a:srcRect/>
          <a:stretch>
            <a:fillRect/>
          </a:stretch>
        </p:blipFill>
        <p:spPr bwMode="auto">
          <a:xfrm>
            <a:off x="8681887" y="3134904"/>
            <a:ext cx="465442" cy="808688"/>
          </a:xfrm>
          <a:prstGeom prst="rect">
            <a:avLst/>
          </a:prstGeom>
          <a:noFill/>
        </p:spPr>
      </p:pic>
      <p:pic>
        <p:nvPicPr>
          <p:cNvPr id="68" name="Picture 30" descr="MSSingleServer"/>
          <p:cNvPicPr>
            <a:picLocks noChangeAspect="1" noChangeArrowheads="1"/>
          </p:cNvPicPr>
          <p:nvPr/>
        </p:nvPicPr>
        <p:blipFill>
          <a:blip r:embed="rId4" cstate="print"/>
          <a:srcRect/>
          <a:stretch>
            <a:fillRect/>
          </a:stretch>
        </p:blipFill>
        <p:spPr bwMode="auto">
          <a:xfrm>
            <a:off x="9267843" y="3101226"/>
            <a:ext cx="481918" cy="593129"/>
          </a:xfrm>
          <a:prstGeom prst="rect">
            <a:avLst/>
          </a:prstGeom>
          <a:noFill/>
        </p:spPr>
      </p:pic>
      <p:sp>
        <p:nvSpPr>
          <p:cNvPr id="69" name="AutoShape 32"/>
          <p:cNvSpPr>
            <a:spLocks noChangeArrowheads="1"/>
          </p:cNvSpPr>
          <p:nvPr/>
        </p:nvSpPr>
        <p:spPr bwMode="auto">
          <a:xfrm>
            <a:off x="7928198" y="3969850"/>
            <a:ext cx="977908" cy="429280"/>
          </a:xfrm>
          <a:prstGeom prst="rightArrow">
            <a:avLst>
              <a:gd name="adj1" fmla="val 75519"/>
              <a:gd name="adj2" fmla="val 20289"/>
            </a:avLst>
          </a:prstGeom>
          <a:solidFill>
            <a:srgbClr val="7889FB"/>
          </a:solidFill>
          <a:ln w="25400" algn="ctr">
            <a:solidFill>
              <a:srgbClr val="7889FB"/>
            </a:solidFill>
            <a:miter lim="800000"/>
            <a:headEnd/>
            <a:tailEnd type="none" w="lg" len="lg"/>
          </a:ln>
          <a:effectLst/>
        </p:spPr>
        <p:txBody>
          <a:bodyPr wrap="none" lIns="90000" tIns="46800" rIns="90000" bIns="46800" anchor="ctr"/>
          <a:lstStyle/>
          <a:p>
            <a:pPr algn="ctr"/>
            <a:r>
              <a:rPr lang="en-US" altLang="zh-CN" sz="1200" b="1" dirty="0">
                <a:latin typeface="微软雅黑" pitchFamily="34" charset="-122"/>
                <a:ea typeface="微软雅黑" pitchFamily="34" charset="-122"/>
              </a:rPr>
              <a:t>Application</a:t>
            </a:r>
            <a:endParaRPr lang="zh-CN" altLang="en-US" sz="1200" b="1" dirty="0">
              <a:latin typeface="微软雅黑" pitchFamily="34" charset="-122"/>
              <a:ea typeface="微软雅黑" pitchFamily="34" charset="-122"/>
            </a:endParaRPr>
          </a:p>
        </p:txBody>
      </p:sp>
      <p:pic>
        <p:nvPicPr>
          <p:cNvPr id="70" name="Picture 33" descr="check_mark_75x75"/>
          <p:cNvPicPr>
            <a:picLocks noChangeAspect="1" noChangeArrowheads="1"/>
          </p:cNvPicPr>
          <p:nvPr/>
        </p:nvPicPr>
        <p:blipFill>
          <a:blip r:embed="rId3" cstate="print"/>
          <a:srcRect/>
          <a:stretch>
            <a:fillRect/>
          </a:stretch>
        </p:blipFill>
        <p:spPr bwMode="auto">
          <a:xfrm>
            <a:off x="10066468" y="3873577"/>
            <a:ext cx="466815" cy="466815"/>
          </a:xfrm>
          <a:prstGeom prst="rect">
            <a:avLst/>
          </a:prstGeom>
          <a:noFill/>
        </p:spPr>
      </p:pic>
      <p:pic>
        <p:nvPicPr>
          <p:cNvPr id="72" name="Picture 1"/>
          <p:cNvPicPr>
            <a:picLocks noChangeAspect="1" noChangeArrowheads="1"/>
          </p:cNvPicPr>
          <p:nvPr/>
        </p:nvPicPr>
        <p:blipFill>
          <a:blip r:embed="rId7" cstate="print"/>
          <a:srcRect/>
          <a:stretch>
            <a:fillRect/>
          </a:stretch>
        </p:blipFill>
        <p:spPr bwMode="auto">
          <a:xfrm>
            <a:off x="8067209" y="1578566"/>
            <a:ext cx="572536" cy="566446"/>
          </a:xfrm>
          <a:prstGeom prst="rect">
            <a:avLst/>
          </a:prstGeom>
          <a:noFill/>
          <a:ln w="9525">
            <a:noFill/>
            <a:miter lim="800000"/>
            <a:headEnd/>
            <a:tailEnd/>
          </a:ln>
          <a:effectLst/>
        </p:spPr>
      </p:pic>
      <p:pic>
        <p:nvPicPr>
          <p:cNvPr id="73" name="Picture 21" descr="MSPersonVeryLarge"/>
          <p:cNvPicPr>
            <a:picLocks noChangeAspect="1" noChangeArrowheads="1"/>
          </p:cNvPicPr>
          <p:nvPr/>
        </p:nvPicPr>
        <p:blipFill>
          <a:blip r:embed="rId8" cstate="print">
            <a:grayscl/>
          </a:blip>
          <a:srcRect/>
          <a:stretch>
            <a:fillRect/>
          </a:stretch>
        </p:blipFill>
        <p:spPr bwMode="auto">
          <a:xfrm>
            <a:off x="8428012" y="2289400"/>
            <a:ext cx="368300" cy="787400"/>
          </a:xfrm>
          <a:prstGeom prst="rect">
            <a:avLst/>
          </a:prstGeom>
          <a:noFill/>
          <a:ln w="9525">
            <a:noFill/>
            <a:miter lim="800000"/>
            <a:headEnd/>
            <a:tailEnd/>
          </a:ln>
        </p:spPr>
      </p:pic>
      <p:pic>
        <p:nvPicPr>
          <p:cNvPr id="74" name="Picture 9" descr="network"/>
          <p:cNvPicPr>
            <a:picLocks noChangeAspect="1" noChangeArrowheads="1"/>
          </p:cNvPicPr>
          <p:nvPr/>
        </p:nvPicPr>
        <p:blipFill>
          <a:blip r:embed="rId9" cstate="print">
            <a:grayscl/>
          </a:blip>
          <a:srcRect/>
          <a:stretch>
            <a:fillRect/>
          </a:stretch>
        </p:blipFill>
        <p:spPr bwMode="auto">
          <a:xfrm>
            <a:off x="8571266" y="1569692"/>
            <a:ext cx="758825" cy="647700"/>
          </a:xfrm>
          <a:prstGeom prst="rect">
            <a:avLst/>
          </a:prstGeom>
          <a:noFill/>
        </p:spPr>
      </p:pic>
      <p:pic>
        <p:nvPicPr>
          <p:cNvPr id="77" name="Picture 15" descr="MSSingleServer"/>
          <p:cNvPicPr>
            <a:picLocks noChangeAspect="1" noChangeArrowheads="1"/>
          </p:cNvPicPr>
          <p:nvPr/>
        </p:nvPicPr>
        <p:blipFill>
          <a:blip r:embed="rId4" cstate="print"/>
          <a:srcRect/>
          <a:stretch>
            <a:fillRect/>
          </a:stretch>
        </p:blipFill>
        <p:spPr bwMode="auto">
          <a:xfrm>
            <a:off x="9817539" y="4613394"/>
            <a:ext cx="481918" cy="593129"/>
          </a:xfrm>
          <a:prstGeom prst="rect">
            <a:avLst/>
          </a:prstGeom>
          <a:noFill/>
        </p:spPr>
      </p:pic>
      <p:sp>
        <p:nvSpPr>
          <p:cNvPr id="79" name="AutoShape 32"/>
          <p:cNvSpPr>
            <a:spLocks noChangeArrowheads="1"/>
          </p:cNvSpPr>
          <p:nvPr/>
        </p:nvSpPr>
        <p:spPr bwMode="auto">
          <a:xfrm>
            <a:off x="8067210" y="4689930"/>
            <a:ext cx="1054920" cy="429280"/>
          </a:xfrm>
          <a:prstGeom prst="rightArrow">
            <a:avLst>
              <a:gd name="adj1" fmla="val 75519"/>
              <a:gd name="adj2" fmla="val 20289"/>
            </a:avLst>
          </a:prstGeom>
          <a:solidFill>
            <a:srgbClr val="7889FB"/>
          </a:solidFill>
          <a:ln w="25400" algn="ctr">
            <a:solidFill>
              <a:srgbClr val="7889FB"/>
            </a:solidFill>
            <a:miter lim="800000"/>
            <a:headEnd/>
            <a:tailEnd type="none" w="lg" len="lg"/>
          </a:ln>
          <a:effectLst/>
        </p:spPr>
        <p:txBody>
          <a:bodyPr wrap="none" lIns="90000" tIns="46800" rIns="90000" bIns="46800" anchor="ctr"/>
          <a:lstStyle/>
          <a:p>
            <a:pPr algn="ctr"/>
            <a:r>
              <a:rPr lang="en-US" altLang="zh-CN" sz="1200" b="1" dirty="0">
                <a:latin typeface="微软雅黑" pitchFamily="34" charset="-122"/>
                <a:ea typeface="微软雅黑" pitchFamily="34" charset="-122"/>
              </a:rPr>
              <a:t>Remote</a:t>
            </a:r>
            <a:endParaRPr lang="zh-CN" altLang="en-US" sz="1200" b="1" dirty="0">
              <a:latin typeface="微软雅黑" pitchFamily="34" charset="-122"/>
              <a:ea typeface="微软雅黑" pitchFamily="34" charset="-122"/>
            </a:endParaRPr>
          </a:p>
        </p:txBody>
      </p:sp>
      <p:pic>
        <p:nvPicPr>
          <p:cNvPr id="80" name="Picture 33" descr="check_mark_75x75"/>
          <p:cNvPicPr>
            <a:picLocks noChangeAspect="1" noChangeArrowheads="1"/>
          </p:cNvPicPr>
          <p:nvPr/>
        </p:nvPicPr>
        <p:blipFill>
          <a:blip r:embed="rId3" cstate="print"/>
          <a:srcRect/>
          <a:stretch>
            <a:fillRect/>
          </a:stretch>
        </p:blipFill>
        <p:spPr bwMode="auto">
          <a:xfrm>
            <a:off x="10354500" y="4593657"/>
            <a:ext cx="466815" cy="466815"/>
          </a:xfrm>
          <a:prstGeom prst="rect">
            <a:avLst/>
          </a:prstGeom>
          <a:noFill/>
        </p:spPr>
      </p:pic>
      <p:pic>
        <p:nvPicPr>
          <p:cNvPr id="8089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2765" y="4757806"/>
            <a:ext cx="485761" cy="35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313434"/>
      </p:ext>
    </p:extLst>
  </p:cSld>
  <p:clrMapOvr>
    <a:masterClrMapping/>
  </p:clrMapOvr>
  <mc:AlternateContent xmlns:mc="http://schemas.openxmlformats.org/markup-compatibility/2006" xmlns:p14="http://schemas.microsoft.com/office/powerpoint/2010/main">
    <mc:Choice Requires="p14">
      <p:transition spd="slow" p14:dur="2000" advTm="25693"/>
    </mc:Choice>
    <mc:Fallback xmlns="">
      <p:transition spd="slow" advTm="25693"/>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一键配置集群.png"/>
          <p:cNvPicPr>
            <a:picLocks noChangeAspect="1"/>
          </p:cNvPicPr>
          <p:nvPr/>
        </p:nvPicPr>
        <p:blipFill>
          <a:blip r:embed="rId2" cstate="print"/>
          <a:srcRect t="8519" r="902"/>
          <a:stretch>
            <a:fillRect/>
          </a:stretch>
        </p:blipFill>
        <p:spPr>
          <a:xfrm>
            <a:off x="1487488" y="1604504"/>
            <a:ext cx="8740503" cy="4752118"/>
          </a:xfrm>
          <a:prstGeom prst="rect">
            <a:avLst/>
          </a:prstGeom>
        </p:spPr>
      </p:pic>
      <p:sp>
        <p:nvSpPr>
          <p:cNvPr id="4" name="矩形 3"/>
          <p:cNvSpPr/>
          <p:nvPr/>
        </p:nvSpPr>
        <p:spPr>
          <a:xfrm>
            <a:off x="1731047" y="853107"/>
            <a:ext cx="8424936" cy="646331"/>
          </a:xfrm>
          <a:prstGeom prst="rect">
            <a:avLst/>
          </a:prstGeom>
        </p:spPr>
        <p:txBody>
          <a:bodyPr wrap="square">
            <a:spAutoFit/>
          </a:bodyPr>
          <a:lstStyle/>
          <a:p>
            <a:pPr marL="342900" indent="-342900">
              <a:lnSpc>
                <a:spcPct val="150000"/>
              </a:lnSpc>
            </a:pPr>
            <a:r>
              <a:rPr lang="en-US" altLang="zh-CN" sz="2400" b="1" dirty="0" smtClean="0">
                <a:solidFill>
                  <a:sysClr val="windowText" lastClr="000000"/>
                </a:solidFill>
                <a:latin typeface="微软雅黑" pitchFamily="34" charset="-122"/>
                <a:ea typeface="微软雅黑" pitchFamily="34" charset="-122"/>
              </a:rPr>
              <a:t>Ready: SSH</a:t>
            </a:r>
            <a:r>
              <a:rPr lang="zh-CN" altLang="en-US" sz="2400" b="1" dirty="0">
                <a:solidFill>
                  <a:sysClr val="windowText" lastClr="000000"/>
                </a:solidFill>
                <a:latin typeface="微软雅黑" pitchFamily="34" charset="-122"/>
                <a:ea typeface="微软雅黑" pitchFamily="34" charset="-122"/>
              </a:rPr>
              <a:t>、</a:t>
            </a:r>
            <a:r>
              <a:rPr lang="en-US" altLang="zh-CN" sz="2400" b="1" dirty="0">
                <a:solidFill>
                  <a:sysClr val="windowText" lastClr="000000"/>
                </a:solidFill>
                <a:latin typeface="微软雅黑" pitchFamily="34" charset="-122"/>
                <a:ea typeface="微软雅黑" pitchFamily="34" charset="-122"/>
              </a:rPr>
              <a:t>Hosts</a:t>
            </a:r>
            <a:r>
              <a:rPr lang="zh-CN" altLang="en-US" sz="2400" b="1" dirty="0">
                <a:solidFill>
                  <a:sysClr val="windowText" lastClr="000000"/>
                </a:solidFill>
                <a:latin typeface="微软雅黑" pitchFamily="34" charset="-122"/>
                <a:ea typeface="微软雅黑" pitchFamily="34" charset="-122"/>
              </a:rPr>
              <a:t>、</a:t>
            </a:r>
            <a:r>
              <a:rPr lang="en-US" altLang="zh-CN" sz="2400" b="1" dirty="0">
                <a:solidFill>
                  <a:sysClr val="windowText" lastClr="000000"/>
                </a:solidFill>
                <a:latin typeface="微软雅黑" pitchFamily="34" charset="-122"/>
                <a:ea typeface="微软雅黑" pitchFamily="34" charset="-122"/>
              </a:rPr>
              <a:t>RSH</a:t>
            </a:r>
            <a:r>
              <a:rPr lang="zh-CN" altLang="en-US" sz="2400" b="1" dirty="0">
                <a:solidFill>
                  <a:sysClr val="windowText" lastClr="000000"/>
                </a:solidFill>
                <a:latin typeface="微软雅黑" pitchFamily="34" charset="-122"/>
                <a:ea typeface="微软雅黑" pitchFamily="34" charset="-122"/>
              </a:rPr>
              <a:t>、</a:t>
            </a:r>
            <a:r>
              <a:rPr lang="en-US" altLang="zh-CN" sz="2400" b="1" dirty="0">
                <a:solidFill>
                  <a:sysClr val="windowText" lastClr="000000"/>
                </a:solidFill>
                <a:latin typeface="微软雅黑" pitchFamily="34" charset="-122"/>
                <a:ea typeface="微软雅黑" pitchFamily="34" charset="-122"/>
              </a:rPr>
              <a:t>NFS</a:t>
            </a:r>
            <a:r>
              <a:rPr lang="zh-CN" altLang="en-US" sz="2400" b="1" dirty="0" smtClean="0">
                <a:solidFill>
                  <a:sysClr val="windowText" lastClr="000000"/>
                </a:solidFill>
                <a:latin typeface="微软雅黑" pitchFamily="34" charset="-122"/>
                <a:ea typeface="微软雅黑" pitchFamily="34" charset="-122"/>
              </a:rPr>
              <a:t>、</a:t>
            </a:r>
            <a:r>
              <a:rPr lang="en-US" altLang="zh-CN" sz="2400" b="1" dirty="0" smtClean="0">
                <a:solidFill>
                  <a:sysClr val="windowText" lastClr="000000"/>
                </a:solidFill>
                <a:latin typeface="微软雅黑" pitchFamily="34" charset="-122"/>
                <a:ea typeface="微软雅黑" pitchFamily="34" charset="-122"/>
              </a:rPr>
              <a:t>Accounts</a:t>
            </a:r>
            <a:r>
              <a:rPr lang="zh-CN" altLang="en-US" sz="2400" b="1" dirty="0" smtClean="0">
                <a:solidFill>
                  <a:sysClr val="windowText" lastClr="000000"/>
                </a:solidFill>
                <a:latin typeface="微软雅黑" pitchFamily="34" charset="-122"/>
                <a:ea typeface="微软雅黑" pitchFamily="34" charset="-122"/>
              </a:rPr>
              <a:t>、</a:t>
            </a:r>
            <a:r>
              <a:rPr lang="en-US" altLang="zh-CN" sz="2400" b="1" dirty="0" smtClean="0">
                <a:solidFill>
                  <a:sysClr val="windowText" lastClr="000000"/>
                </a:solidFill>
                <a:latin typeface="微软雅黑" pitchFamily="34" charset="-122"/>
                <a:ea typeface="微软雅黑" pitchFamily="34" charset="-122"/>
              </a:rPr>
              <a:t>Time</a:t>
            </a:r>
            <a:endParaRPr lang="en-US" altLang="zh-CN" sz="2400" b="1" dirty="0">
              <a:solidFill>
                <a:sysClr val="windowText" lastClr="000000"/>
              </a:solidFill>
              <a:latin typeface="微软雅黑" pitchFamily="34" charset="-122"/>
              <a:ea typeface="微软雅黑" pitchFamily="34" charset="-122"/>
            </a:endParaRPr>
          </a:p>
        </p:txBody>
      </p:sp>
      <p:sp>
        <p:nvSpPr>
          <p:cNvPr id="6" name="文本占位符 5"/>
          <p:cNvSpPr>
            <a:spLocks noGrp="1"/>
          </p:cNvSpPr>
          <p:nvPr>
            <p:ph type="body" sz="quarter" idx="13"/>
          </p:nvPr>
        </p:nvSpPr>
        <p:spPr/>
        <p:txBody>
          <a:bodyPr/>
          <a:lstStyle/>
          <a:p>
            <a:r>
              <a:rPr lang="en-US" altLang="zh-CN" dirty="0" smtClean="0"/>
              <a:t>One-click deployment</a:t>
            </a:r>
            <a:endParaRPr lang="zh-CN" altLang="en-US" dirty="0"/>
          </a:p>
        </p:txBody>
      </p:sp>
    </p:spTree>
    <p:extLst>
      <p:ext uri="{BB962C8B-B14F-4D97-AF65-F5344CB8AC3E}">
        <p14:creationId xmlns:p14="http://schemas.microsoft.com/office/powerpoint/2010/main" val="3325932764"/>
      </p:ext>
    </p:extLst>
  </p:cSld>
  <p:clrMapOvr>
    <a:masterClrMapping/>
  </p:clrMapOvr>
  <mc:AlternateContent xmlns:mc="http://schemas.openxmlformats.org/markup-compatibility/2006" xmlns:p14="http://schemas.microsoft.com/office/powerpoint/2010/main">
    <mc:Choice Requires="p14">
      <p:transition spd="slow" p14:dur="2000" advTm="2795"/>
    </mc:Choice>
    <mc:Fallback xmlns="">
      <p:transition spd="slow" advTm="279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preferences_syst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4035" y="5286389"/>
            <a:ext cx="130016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资料\曙光\Gridview\gridview\gridview\文件管理.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489" y="1500174"/>
            <a:ext cx="5822179" cy="327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rotWithShape="1">
          <a:blip r:embed="rId4" cstate="print"/>
          <a:srcRect r="47225" b="37476"/>
          <a:stretch/>
        </p:blipFill>
        <p:spPr>
          <a:xfrm>
            <a:off x="4024299" y="4429133"/>
            <a:ext cx="3176986" cy="2116135"/>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3804" y="3286124"/>
            <a:ext cx="4424196" cy="2487396"/>
          </a:xfrm>
          <a:prstGeom prst="rect">
            <a:avLst/>
          </a:prstGeom>
        </p:spPr>
      </p:pic>
      <p:sp>
        <p:nvSpPr>
          <p:cNvPr id="4" name="内容占位符 3"/>
          <p:cNvSpPr>
            <a:spLocks noGrp="1"/>
          </p:cNvSpPr>
          <p:nvPr>
            <p:ph sz="quarter" idx="12"/>
          </p:nvPr>
        </p:nvSpPr>
        <p:spPr>
          <a:xfrm>
            <a:off x="380312" y="918598"/>
            <a:ext cx="10948066" cy="5041077"/>
          </a:xfrm>
        </p:spPr>
        <p:txBody>
          <a:bodyPr/>
          <a:lstStyle/>
          <a:p>
            <a:r>
              <a:rPr lang="en-US" altLang="zh-CN" dirty="0"/>
              <a:t>Batch switch </a:t>
            </a:r>
            <a:r>
              <a:rPr lang="en-US" altLang="zh-CN" dirty="0" smtClean="0"/>
              <a:t>machine</a:t>
            </a:r>
          </a:p>
          <a:p>
            <a:r>
              <a:rPr lang="en-US" altLang="zh-CN" dirty="0" smtClean="0"/>
              <a:t>Parallel command</a:t>
            </a:r>
          </a:p>
          <a:p>
            <a:r>
              <a:rPr lang="en-US" altLang="zh-CN" dirty="0" smtClean="0"/>
              <a:t>Quota management</a:t>
            </a:r>
          </a:p>
          <a:p>
            <a:r>
              <a:rPr lang="en-US" altLang="zh-CN" dirty="0" smtClean="0"/>
              <a:t>Process management</a:t>
            </a:r>
          </a:p>
          <a:p>
            <a:r>
              <a:rPr lang="en-US" altLang="zh-CN" dirty="0" smtClean="0"/>
              <a:t>File management</a:t>
            </a:r>
          </a:p>
          <a:p>
            <a:r>
              <a:rPr lang="en-US" altLang="zh-CN" dirty="0" smtClean="0"/>
              <a:t>VNC </a:t>
            </a:r>
            <a:r>
              <a:rPr lang="en-US" altLang="zh-CN" dirty="0"/>
              <a:t>management</a:t>
            </a:r>
            <a:endParaRPr lang="zh-CN" altLang="en-US" dirty="0"/>
          </a:p>
        </p:txBody>
      </p:sp>
      <p:sp>
        <p:nvSpPr>
          <p:cNvPr id="9" name="文本占位符 8"/>
          <p:cNvSpPr>
            <a:spLocks noGrp="1"/>
          </p:cNvSpPr>
          <p:nvPr>
            <p:ph type="body" sz="quarter" idx="13"/>
          </p:nvPr>
        </p:nvSpPr>
        <p:spPr/>
        <p:txBody>
          <a:bodyPr/>
          <a:lstStyle/>
          <a:p>
            <a:r>
              <a:rPr lang="en-US" altLang="zh-CN" dirty="0" smtClean="0"/>
              <a:t>Toolkits</a:t>
            </a:r>
            <a:endParaRPr lang="zh-CN" altLang="en-US" dirty="0"/>
          </a:p>
        </p:txBody>
      </p:sp>
    </p:spTree>
    <p:extLst>
      <p:ext uri="{BB962C8B-B14F-4D97-AF65-F5344CB8AC3E}">
        <p14:creationId xmlns:p14="http://schemas.microsoft.com/office/powerpoint/2010/main" val="2742911621"/>
      </p:ext>
    </p:extLst>
  </p:cSld>
  <p:clrMapOvr>
    <a:masterClrMapping/>
  </p:clrMapOvr>
  <mc:AlternateContent xmlns:mc="http://schemas.openxmlformats.org/markup-compatibility/2006" xmlns:p14="http://schemas.microsoft.com/office/powerpoint/2010/main">
    <mc:Choice Requires="p14">
      <p:transition spd="slow" p14:dur="2000" advTm="4809"/>
    </mc:Choice>
    <mc:Fallback xmlns="">
      <p:transition spd="slow" advTm="480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t>IPMI</a:t>
            </a:r>
            <a:r>
              <a:rPr lang="zh-CN" altLang="en-US" dirty="0"/>
              <a:t> </a:t>
            </a:r>
            <a:r>
              <a:rPr lang="en-US" altLang="zh-CN" dirty="0" smtClean="0"/>
              <a:t>Off-band Management</a:t>
            </a:r>
          </a:p>
        </p:txBody>
      </p:sp>
      <p:grpSp>
        <p:nvGrpSpPr>
          <p:cNvPr id="2" name="群組 30"/>
          <p:cNvGrpSpPr/>
          <p:nvPr/>
        </p:nvGrpSpPr>
        <p:grpSpPr>
          <a:xfrm>
            <a:off x="5981468" y="2996952"/>
            <a:ext cx="2171855" cy="1931127"/>
            <a:chOff x="3301182" y="3371307"/>
            <a:chExt cx="3000464" cy="2761850"/>
          </a:xfrm>
          <a:solidFill>
            <a:schemeClr val="accent3">
              <a:lumMod val="75000"/>
            </a:schemeClr>
          </a:solidFill>
        </p:grpSpPr>
        <p:sp>
          <p:nvSpPr>
            <p:cNvPr id="9" name="圓角化同側角落矩形 18"/>
            <p:cNvSpPr/>
            <p:nvPr/>
          </p:nvSpPr>
          <p:spPr>
            <a:xfrm flipV="1">
              <a:off x="3977899" y="4285707"/>
              <a:ext cx="2290697" cy="1847450"/>
            </a:xfrm>
            <a:prstGeom prst="round2SameRect">
              <a:avLst/>
            </a:prstGeom>
            <a:grpFill/>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sz="1600" dirty="0">
                <a:latin typeface="+mj-lt"/>
              </a:endParaRPr>
            </a:p>
          </p:txBody>
        </p:sp>
        <p:sp>
          <p:nvSpPr>
            <p:cNvPr id="10" name="爆炸 1 19"/>
            <p:cNvSpPr/>
            <p:nvPr/>
          </p:nvSpPr>
          <p:spPr>
            <a:xfrm rot="20700000">
              <a:off x="4366923" y="4496417"/>
              <a:ext cx="867178" cy="670093"/>
            </a:xfrm>
            <a:prstGeom prst="irregularSeal1">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sz="1200" b="1" dirty="0">
                <a:solidFill>
                  <a:schemeClr val="bg1"/>
                </a:solidFill>
                <a:latin typeface="+mj-lt"/>
              </a:endParaRPr>
            </a:p>
          </p:txBody>
        </p:sp>
        <p:sp>
          <p:nvSpPr>
            <p:cNvPr id="11" name="向右箭號 20"/>
            <p:cNvSpPr/>
            <p:nvPr/>
          </p:nvSpPr>
          <p:spPr>
            <a:xfrm>
              <a:off x="3301182" y="4547109"/>
              <a:ext cx="488747" cy="366561"/>
            </a:xfrm>
            <a:prstGeom prst="rightArrow">
              <a:avLst/>
            </a:prstGeom>
            <a:grp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sz="1200">
                <a:latin typeface="+mj-lt"/>
              </a:endParaRPr>
            </a:p>
          </p:txBody>
        </p:sp>
        <p:sp>
          <p:nvSpPr>
            <p:cNvPr id="12" name="圓角化同側角落矩形 21"/>
            <p:cNvSpPr/>
            <p:nvPr/>
          </p:nvSpPr>
          <p:spPr>
            <a:xfrm>
              <a:off x="3977900" y="3371307"/>
              <a:ext cx="2290698" cy="900000"/>
            </a:xfrm>
            <a:prstGeom prst="round2SameRec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sz="1600">
                <a:latin typeface="+mj-lt"/>
              </a:endParaRPr>
            </a:p>
          </p:txBody>
        </p:sp>
        <p:sp>
          <p:nvSpPr>
            <p:cNvPr id="13" name="矩形 12"/>
            <p:cNvSpPr/>
            <p:nvPr/>
          </p:nvSpPr>
          <p:spPr>
            <a:xfrm>
              <a:off x="4652394" y="3489910"/>
              <a:ext cx="1649252" cy="7296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1" dirty="0">
                  <a:solidFill>
                    <a:schemeClr val="bg1"/>
                  </a:solidFill>
                  <a:effectLst>
                    <a:outerShdw blurRad="38100" dist="38100" dir="2700000" algn="tl">
                      <a:srgbClr val="000000">
                        <a:alpha val="43137"/>
                      </a:srgbClr>
                    </a:outerShdw>
                  </a:effectLst>
                  <a:latin typeface="+mj-lt"/>
                </a:rPr>
                <a:t>Abnormal </a:t>
              </a:r>
              <a:endParaRPr lang="zh-TW" altLang="en-US" sz="1600" b="1" dirty="0">
                <a:solidFill>
                  <a:schemeClr val="bg1"/>
                </a:solidFill>
                <a:effectLst>
                  <a:outerShdw blurRad="38100" dist="38100" dir="2700000" algn="tl">
                    <a:srgbClr val="000000">
                      <a:alpha val="43137"/>
                    </a:srgbClr>
                  </a:outerShdw>
                </a:effectLst>
                <a:latin typeface="+mj-lt"/>
              </a:endParaRPr>
            </a:p>
          </p:txBody>
        </p:sp>
        <p:pic>
          <p:nvPicPr>
            <p:cNvPr id="14" name="Picture 6" descr="C:\Documents and Settings\AsiaHsieh\桌面\Asia File\Other 其他\協助\business model_PPT\XMS\1274335400_messagebox_warning.png"/>
            <p:cNvPicPr>
              <a:picLocks noChangeAspect="1" noChangeArrowheads="1"/>
            </p:cNvPicPr>
            <p:nvPr/>
          </p:nvPicPr>
          <p:blipFill>
            <a:blip r:embed="rId3" cstate="email"/>
            <a:srcRect/>
            <a:stretch>
              <a:fillRect/>
            </a:stretch>
          </p:blipFill>
          <p:spPr bwMode="auto">
            <a:xfrm>
              <a:off x="4087260" y="3558594"/>
              <a:ext cx="572877" cy="572877"/>
            </a:xfrm>
            <a:prstGeom prst="rect">
              <a:avLst/>
            </a:prstGeom>
            <a:solidFill>
              <a:schemeClr val="accent2">
                <a:lumMod val="75000"/>
              </a:schemeClr>
            </a:solidFill>
            <a:effectLst>
              <a:outerShdw blurRad="50800" dist="38100" dir="2700000" algn="tl" rotWithShape="0">
                <a:prstClr val="black">
                  <a:alpha val="40000"/>
                </a:prstClr>
              </a:outerShdw>
            </a:effectLst>
          </p:spPr>
        </p:pic>
        <p:sp>
          <p:nvSpPr>
            <p:cNvPr id="15" name="文字方塊 24"/>
            <p:cNvSpPr txBox="1"/>
            <p:nvPr/>
          </p:nvSpPr>
          <p:spPr>
            <a:xfrm>
              <a:off x="4396347" y="5533964"/>
              <a:ext cx="1304832" cy="396157"/>
            </a:xfrm>
            <a:prstGeom prst="rect">
              <a:avLst/>
            </a:prstGeom>
            <a:grpFill/>
          </p:spPr>
          <p:txBody>
            <a:bodyPr wrap="none" rtlCol="0">
              <a:spAutoFit/>
            </a:bodyPr>
            <a:lstStyle/>
            <a:p>
              <a:r>
                <a:rPr lang="en-US" altLang="zh-TW" sz="1200" b="1" dirty="0">
                  <a:solidFill>
                    <a:schemeClr val="bg1"/>
                  </a:solidFill>
                  <a:latin typeface="+mj-lt"/>
                </a:rPr>
                <a:t>Alert  Notice</a:t>
              </a:r>
              <a:endParaRPr lang="zh-TW" altLang="en-US" sz="1200" b="1" dirty="0">
                <a:solidFill>
                  <a:schemeClr val="bg1"/>
                </a:solidFill>
                <a:latin typeface="+mj-lt"/>
              </a:endParaRPr>
            </a:p>
          </p:txBody>
        </p:sp>
        <p:pic>
          <p:nvPicPr>
            <p:cNvPr id="16" name="Picture 2" descr="C:\Documents and Settings\AsiaHsieh\桌面\Asia File\Other 其他\協助\business model_PPT\XMS\1274421717_mail-message-new.png"/>
            <p:cNvPicPr>
              <a:picLocks noChangeAspect="1" noChangeArrowheads="1"/>
            </p:cNvPicPr>
            <p:nvPr/>
          </p:nvPicPr>
          <p:blipFill>
            <a:blip r:embed="rId4" cstate="email"/>
            <a:srcRect/>
            <a:stretch>
              <a:fillRect/>
            </a:stretch>
          </p:blipFill>
          <p:spPr bwMode="auto">
            <a:xfrm>
              <a:off x="4884997" y="4540557"/>
              <a:ext cx="921870" cy="921870"/>
            </a:xfrm>
            <a:prstGeom prst="rect">
              <a:avLst/>
            </a:prstGeom>
            <a:grpFill/>
          </p:spPr>
        </p:pic>
      </p:grpSp>
      <p:grpSp>
        <p:nvGrpSpPr>
          <p:cNvPr id="5" name="群組 25"/>
          <p:cNvGrpSpPr/>
          <p:nvPr/>
        </p:nvGrpSpPr>
        <p:grpSpPr>
          <a:xfrm>
            <a:off x="3908031" y="2989568"/>
            <a:ext cx="1957611" cy="1938511"/>
            <a:chOff x="583892" y="3371307"/>
            <a:chExt cx="2765234" cy="2761850"/>
          </a:xfrm>
          <a:solidFill>
            <a:schemeClr val="tx2">
              <a:lumMod val="60000"/>
              <a:lumOff val="40000"/>
            </a:schemeClr>
          </a:solidFill>
        </p:grpSpPr>
        <p:sp>
          <p:nvSpPr>
            <p:cNvPr id="18" name="矩形 17"/>
            <p:cNvSpPr/>
            <p:nvPr/>
          </p:nvSpPr>
          <p:spPr>
            <a:xfrm>
              <a:off x="583892" y="4289523"/>
              <a:ext cx="2765234" cy="925417"/>
            </a:xfrm>
            <a:prstGeom prst="rect">
              <a:avLst/>
            </a:prstGeom>
            <a:grpFill/>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sz="1200">
                <a:latin typeface="+mj-lt"/>
              </a:endParaRPr>
            </a:p>
          </p:txBody>
        </p:sp>
        <p:sp>
          <p:nvSpPr>
            <p:cNvPr id="19" name="圓角化同側角落矩形 28"/>
            <p:cNvSpPr/>
            <p:nvPr/>
          </p:nvSpPr>
          <p:spPr>
            <a:xfrm flipV="1">
              <a:off x="584705" y="5233157"/>
              <a:ext cx="2762913" cy="900000"/>
            </a:xfrm>
            <a:prstGeom prst="round2SameRect">
              <a:avLst/>
            </a:prstGeom>
            <a:grpFill/>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sz="1600">
                <a:latin typeface="+mj-lt"/>
              </a:endParaRPr>
            </a:p>
          </p:txBody>
        </p:sp>
        <p:sp>
          <p:nvSpPr>
            <p:cNvPr id="20" name="圓角化同側角落矩形 29"/>
            <p:cNvSpPr/>
            <p:nvPr/>
          </p:nvSpPr>
          <p:spPr>
            <a:xfrm>
              <a:off x="584705" y="3371307"/>
              <a:ext cx="2762913" cy="900000"/>
            </a:xfrm>
            <a:prstGeom prst="round2SameRect">
              <a:avLst/>
            </a:prstGeom>
            <a:grpFill/>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sz="1600">
                <a:latin typeface="+mj-lt"/>
              </a:endParaRPr>
            </a:p>
          </p:txBody>
        </p:sp>
        <p:pic>
          <p:nvPicPr>
            <p:cNvPr id="21" name="Picture 2" descr="C:\Documents and Settings\AsiaHsieh\桌面\Asia File\Other 其他\協助\business model_PPT\XMS\1274364213_cpu_fan.png"/>
            <p:cNvPicPr>
              <a:picLocks noChangeAspect="1" noChangeArrowheads="1"/>
            </p:cNvPicPr>
            <p:nvPr/>
          </p:nvPicPr>
          <p:blipFill>
            <a:blip r:embed="rId5" cstate="email"/>
            <a:srcRect/>
            <a:stretch>
              <a:fillRect/>
            </a:stretch>
          </p:blipFill>
          <p:spPr bwMode="auto">
            <a:xfrm>
              <a:off x="650682" y="5354970"/>
              <a:ext cx="713877" cy="713877"/>
            </a:xfrm>
            <a:prstGeom prst="rect">
              <a:avLst/>
            </a:prstGeom>
            <a:grpFill/>
          </p:spPr>
        </p:pic>
        <p:pic>
          <p:nvPicPr>
            <p:cNvPr id="22" name="Picture 3" descr="C:\Documents and Settings\AsiaHsieh\桌面\Asia File\Other 其他\協助\business model_PPT\XMS\1274409965_electricity.png"/>
            <p:cNvPicPr>
              <a:picLocks noChangeAspect="1" noChangeArrowheads="1"/>
            </p:cNvPicPr>
            <p:nvPr/>
          </p:nvPicPr>
          <p:blipFill>
            <a:blip r:embed="rId6" cstate="email"/>
            <a:srcRect/>
            <a:stretch>
              <a:fillRect/>
            </a:stretch>
          </p:blipFill>
          <p:spPr bwMode="auto">
            <a:xfrm>
              <a:off x="650682" y="4418540"/>
              <a:ext cx="713877" cy="713877"/>
            </a:xfrm>
            <a:prstGeom prst="rect">
              <a:avLst/>
            </a:prstGeom>
            <a:grpFill/>
          </p:spPr>
        </p:pic>
        <p:pic>
          <p:nvPicPr>
            <p:cNvPr id="23" name="Picture 4" descr="C:\Documents and Settings\AsiaHsieh\桌面\Asia File\Other 其他\協助\business model_PPT\XMS\1274411234_weather.png"/>
            <p:cNvPicPr>
              <a:picLocks noChangeAspect="1" noChangeArrowheads="1"/>
            </p:cNvPicPr>
            <p:nvPr/>
          </p:nvPicPr>
          <p:blipFill>
            <a:blip r:embed="rId7" cstate="email"/>
            <a:srcRect/>
            <a:stretch>
              <a:fillRect/>
            </a:stretch>
          </p:blipFill>
          <p:spPr bwMode="auto">
            <a:xfrm>
              <a:off x="664741" y="3494308"/>
              <a:ext cx="690332" cy="690332"/>
            </a:xfrm>
            <a:prstGeom prst="rect">
              <a:avLst/>
            </a:prstGeom>
            <a:grpFill/>
          </p:spPr>
        </p:pic>
        <p:sp>
          <p:nvSpPr>
            <p:cNvPr id="24" name="文字方塊 33"/>
            <p:cNvSpPr txBox="1"/>
            <p:nvPr/>
          </p:nvSpPr>
          <p:spPr>
            <a:xfrm>
              <a:off x="1407953" y="3591647"/>
              <a:ext cx="1771431" cy="482347"/>
            </a:xfrm>
            <a:prstGeom prst="rect">
              <a:avLst/>
            </a:prstGeom>
            <a:grpFill/>
          </p:spPr>
          <p:txBody>
            <a:bodyPr wrap="none" rtlCol="0">
              <a:spAutoFit/>
            </a:bodyPr>
            <a:lstStyle/>
            <a:p>
              <a:pPr algn="ctr"/>
              <a:r>
                <a:rPr lang="en-US" altLang="zh-TW" sz="1600" dirty="0">
                  <a:solidFill>
                    <a:schemeClr val="bg1"/>
                  </a:solidFill>
                  <a:latin typeface="+mj-lt"/>
                </a:rPr>
                <a:t>Temperature</a:t>
              </a:r>
            </a:p>
          </p:txBody>
        </p:sp>
        <p:sp>
          <p:nvSpPr>
            <p:cNvPr id="25" name="文字方塊 34"/>
            <p:cNvSpPr txBox="1"/>
            <p:nvPr/>
          </p:nvSpPr>
          <p:spPr>
            <a:xfrm>
              <a:off x="1955421" y="5486544"/>
              <a:ext cx="676493" cy="482347"/>
            </a:xfrm>
            <a:prstGeom prst="rect">
              <a:avLst/>
            </a:prstGeom>
            <a:grpFill/>
          </p:spPr>
          <p:txBody>
            <a:bodyPr wrap="none" rtlCol="0">
              <a:spAutoFit/>
            </a:bodyPr>
            <a:lstStyle/>
            <a:p>
              <a:pPr algn="ctr"/>
              <a:r>
                <a:rPr lang="en-US" altLang="zh-TW" sz="1600" dirty="0">
                  <a:solidFill>
                    <a:schemeClr val="bg1"/>
                  </a:solidFill>
                  <a:latin typeface="+mj-lt"/>
                </a:rPr>
                <a:t>Fan</a:t>
              </a:r>
              <a:endParaRPr lang="zh-TW" altLang="en-US" sz="1600" dirty="0">
                <a:solidFill>
                  <a:schemeClr val="bg1"/>
                </a:solidFill>
                <a:latin typeface="+mj-lt"/>
              </a:endParaRPr>
            </a:p>
          </p:txBody>
        </p:sp>
        <p:sp>
          <p:nvSpPr>
            <p:cNvPr id="26" name="文字方塊 35"/>
            <p:cNvSpPr txBox="1"/>
            <p:nvPr/>
          </p:nvSpPr>
          <p:spPr>
            <a:xfrm>
              <a:off x="1721697" y="4572144"/>
              <a:ext cx="1143940" cy="482347"/>
            </a:xfrm>
            <a:prstGeom prst="rect">
              <a:avLst/>
            </a:prstGeom>
            <a:grpFill/>
          </p:spPr>
          <p:txBody>
            <a:bodyPr wrap="none" rtlCol="0">
              <a:spAutoFit/>
            </a:bodyPr>
            <a:lstStyle/>
            <a:p>
              <a:pPr algn="ctr"/>
              <a:r>
                <a:rPr lang="en-US" altLang="zh-TW" sz="1600" dirty="0">
                  <a:solidFill>
                    <a:schemeClr val="bg1"/>
                  </a:solidFill>
                  <a:latin typeface="+mj-lt"/>
                </a:rPr>
                <a:t>Voltage</a:t>
              </a:r>
            </a:p>
          </p:txBody>
        </p:sp>
      </p:grpSp>
      <p:sp>
        <p:nvSpPr>
          <p:cNvPr id="27" name="TextBox 26"/>
          <p:cNvSpPr txBox="1"/>
          <p:nvPr/>
        </p:nvSpPr>
        <p:spPr>
          <a:xfrm>
            <a:off x="623392" y="1412776"/>
            <a:ext cx="5107848"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ltLang="zh-CN" dirty="0" smtClean="0">
                <a:latin typeface="微软雅黑" pitchFamily="34" charset="-122"/>
                <a:ea typeface="微软雅黑" pitchFamily="34" charset="-122"/>
              </a:rPr>
              <a:t>Support IPMI1.5</a:t>
            </a: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and IPMI2.0 Protocols</a:t>
            </a:r>
            <a:endParaRPr lang="zh-CN" altLang="en-US" dirty="0">
              <a:latin typeface="微软雅黑" pitchFamily="34" charset="-122"/>
              <a:ea typeface="微软雅黑" pitchFamily="34" charset="-122"/>
            </a:endParaRPr>
          </a:p>
        </p:txBody>
      </p:sp>
      <p:sp>
        <p:nvSpPr>
          <p:cNvPr id="7" name="文本框 6"/>
          <p:cNvSpPr txBox="1"/>
          <p:nvPr/>
        </p:nvSpPr>
        <p:spPr>
          <a:xfrm>
            <a:off x="551384" y="1902794"/>
            <a:ext cx="3195373" cy="923330"/>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t>Hardware Sensors</a:t>
            </a:r>
          </a:p>
          <a:p>
            <a:pPr marL="285750" indent="-285750">
              <a:buFont typeface="Arial" panose="020B0604020202020204" pitchFamily="34" charset="0"/>
              <a:buChar char="•"/>
            </a:pPr>
            <a:r>
              <a:rPr lang="en-US" altLang="zh-CN" dirty="0" smtClean="0"/>
              <a:t>Events and Warning</a:t>
            </a:r>
          </a:p>
          <a:p>
            <a:pPr marL="285750" indent="-285750">
              <a:buFont typeface="Arial" panose="020B0604020202020204" pitchFamily="34" charset="0"/>
              <a:buChar char="•"/>
            </a:pPr>
            <a:r>
              <a:rPr lang="en-US" altLang="zh-CN" dirty="0" smtClean="0"/>
              <a:t>Motherboard Information</a:t>
            </a:r>
            <a:endParaRPr lang="zh-CN" altLang="en-US" dirty="0"/>
          </a:p>
        </p:txBody>
      </p:sp>
    </p:spTree>
    <p:extLst>
      <p:ext uri="{BB962C8B-B14F-4D97-AF65-F5344CB8AC3E}">
        <p14:creationId xmlns:p14="http://schemas.microsoft.com/office/powerpoint/2010/main" val="2512652998"/>
      </p:ext>
    </p:extLst>
  </p:cSld>
  <p:clrMapOvr>
    <a:masterClrMapping/>
  </p:clrMapOvr>
  <mc:AlternateContent xmlns:mc="http://schemas.openxmlformats.org/markup-compatibility/2006" xmlns:p14="http://schemas.microsoft.com/office/powerpoint/2010/main">
    <mc:Choice Requires="p14">
      <p:transition spd="slow" p14:dur="2000" advTm="22400"/>
    </mc:Choice>
    <mc:Fallback xmlns="">
      <p:transition spd="slow" advTm="224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剪去单角的矩形 25"/>
          <p:cNvSpPr/>
          <p:nvPr/>
        </p:nvSpPr>
        <p:spPr>
          <a:xfrm>
            <a:off x="1847528" y="1567081"/>
            <a:ext cx="4032448" cy="1691147"/>
          </a:xfrm>
          <a:prstGeom prst="snip1Rect">
            <a:avLst/>
          </a:prstGeom>
          <a:solidFill>
            <a:srgbClr val="F8F8F8"/>
          </a:solidFill>
          <a:ln w="12700" algn="ctr">
            <a:noFill/>
            <a:prstDash val="sysDash"/>
            <a:miter lim="800000"/>
            <a:headEnd/>
            <a:tailEnd/>
          </a:ln>
          <a:effectLst/>
        </p:spPr>
        <p:txBody>
          <a:bodyPr lIns="90000" tIns="82800" rIns="90000" bIns="46800"/>
          <a:lstStyle/>
          <a:p>
            <a:pPr marL="192088" indent="-192088">
              <a:spcBef>
                <a:spcPct val="50000"/>
              </a:spcBef>
              <a:buClr>
                <a:schemeClr val="accent1"/>
              </a:buClr>
              <a:buFont typeface="Wingdings" pitchFamily="2" charset="2"/>
              <a:buChar char="§"/>
            </a:pPr>
            <a:r>
              <a:rPr lang="en-US" altLang="zh-CN" dirty="0" smtClean="0">
                <a:latin typeface="微软雅黑" pitchFamily="34" charset="-122"/>
                <a:ea typeface="微软雅黑" pitchFamily="34" charset="-122"/>
              </a:rPr>
              <a:t>Node mirror</a:t>
            </a:r>
            <a:endParaRPr lang="en-US" altLang="zh-CN" dirty="0">
              <a:latin typeface="微软雅黑" pitchFamily="34" charset="-122"/>
              <a:ea typeface="微软雅黑" pitchFamily="34" charset="-122"/>
            </a:endParaRPr>
          </a:p>
          <a:p>
            <a:pPr marL="192088" indent="-192088">
              <a:spcBef>
                <a:spcPct val="50000"/>
              </a:spcBef>
              <a:buClr>
                <a:schemeClr val="accent1"/>
              </a:buClr>
              <a:buFont typeface="Wingdings" pitchFamily="2" charset="2"/>
              <a:buChar char="§"/>
            </a:pPr>
            <a:r>
              <a:rPr lang="en-US" altLang="zh-CN" dirty="0" smtClean="0">
                <a:latin typeface="微软雅黑" pitchFamily="34" charset="-122"/>
                <a:ea typeface="微软雅黑" pitchFamily="34" charset="-122"/>
              </a:rPr>
              <a:t>Image mirror</a:t>
            </a:r>
          </a:p>
          <a:p>
            <a:pPr>
              <a:spcBef>
                <a:spcPct val="50000"/>
              </a:spcBef>
              <a:buClr>
                <a:schemeClr val="accent1"/>
              </a:buClr>
            </a:pPr>
            <a:r>
              <a:rPr lang="en-US" altLang="zh-CN" dirty="0" smtClean="0">
                <a:latin typeface="微软雅黑" pitchFamily="34" charset="-122"/>
                <a:ea typeface="微软雅黑" pitchFamily="34" charset="-122"/>
              </a:rPr>
              <a:t>(Support </a:t>
            </a:r>
            <a:r>
              <a:rPr lang="en-US" altLang="zh-CN" dirty="0" err="1" smtClean="0">
                <a:latin typeface="微软雅黑" pitchFamily="34" charset="-122"/>
                <a:ea typeface="微软雅黑" pitchFamily="34" charset="-122"/>
              </a:rPr>
              <a:t>autoyast</a:t>
            </a:r>
            <a:r>
              <a:rPr lang="zh-CN" altLang="en-US" dirty="0">
                <a:latin typeface="微软雅黑" pitchFamily="34" charset="-122"/>
                <a:ea typeface="微软雅黑" pitchFamily="34" charset="-122"/>
              </a:rPr>
              <a:t>、</a:t>
            </a:r>
            <a:r>
              <a:rPr lang="en-US" altLang="zh-CN" dirty="0" err="1">
                <a:latin typeface="微软雅黑" pitchFamily="34" charset="-122"/>
                <a:ea typeface="微软雅黑" pitchFamily="34" charset="-122"/>
              </a:rPr>
              <a:t>kickstart</a:t>
            </a:r>
            <a:r>
              <a:rPr lang="zh-CN" altLang="en-US" dirty="0">
                <a:latin typeface="微软雅黑" pitchFamily="34" charset="-122"/>
                <a:ea typeface="微软雅黑" pitchFamily="34" charset="-122"/>
              </a:rPr>
              <a:t>）</a:t>
            </a:r>
          </a:p>
        </p:txBody>
      </p:sp>
      <p:pic>
        <p:nvPicPr>
          <p:cNvPr id="5122" name="Picture 2" descr="http://www.zwcoom.com/upload/2008_03/08032100208991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6607" y="1714489"/>
            <a:ext cx="3919896" cy="23468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t3.baidu.com/it/u=1402760589,3740798325&amp;fm=52&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8" y="4610387"/>
            <a:ext cx="3154840" cy="20011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89492" y="4263700"/>
            <a:ext cx="1713824" cy="369332"/>
          </a:xfrm>
          <a:prstGeom prst="rect">
            <a:avLst/>
          </a:prstGeom>
          <a:noFill/>
        </p:spPr>
        <p:txBody>
          <a:bodyPr wrap="square" rtlCol="0">
            <a:spAutoFit/>
          </a:bodyPr>
          <a:lstStyle/>
          <a:p>
            <a:r>
              <a:rPr lang="en-US" altLang="zh-CN" dirty="0" err="1"/>
              <a:t>AutoYast</a:t>
            </a:r>
            <a:endParaRPr lang="zh-CN" altLang="en-US" dirty="0"/>
          </a:p>
        </p:txBody>
      </p:sp>
      <p:sp>
        <p:nvSpPr>
          <p:cNvPr id="28" name="TextBox 27"/>
          <p:cNvSpPr txBox="1"/>
          <p:nvPr/>
        </p:nvSpPr>
        <p:spPr>
          <a:xfrm>
            <a:off x="7719643" y="1197748"/>
            <a:ext cx="1713824" cy="369332"/>
          </a:xfrm>
          <a:prstGeom prst="rect">
            <a:avLst/>
          </a:prstGeom>
          <a:noFill/>
        </p:spPr>
        <p:txBody>
          <a:bodyPr wrap="square" rtlCol="0">
            <a:spAutoFit/>
          </a:bodyPr>
          <a:lstStyle/>
          <a:p>
            <a:r>
              <a:rPr lang="en-US" altLang="zh-CN" dirty="0" err="1"/>
              <a:t>kickstart</a:t>
            </a:r>
            <a:endParaRPr lang="zh-CN" altLang="en-US" dirty="0"/>
          </a:p>
        </p:txBody>
      </p:sp>
      <p:pic>
        <p:nvPicPr>
          <p:cNvPr id="71681" name="Picture 1"/>
          <p:cNvPicPr>
            <a:picLocks noChangeAspect="1" noChangeArrowheads="1"/>
          </p:cNvPicPr>
          <p:nvPr/>
        </p:nvPicPr>
        <p:blipFill>
          <a:blip r:embed="rId4" cstate="print"/>
          <a:srcRect/>
          <a:stretch>
            <a:fillRect/>
          </a:stretch>
        </p:blipFill>
        <p:spPr bwMode="auto">
          <a:xfrm>
            <a:off x="6205550" y="1023932"/>
            <a:ext cx="1533525" cy="1476375"/>
          </a:xfrm>
          <a:prstGeom prst="rect">
            <a:avLst/>
          </a:prstGeom>
          <a:noFill/>
          <a:ln w="9525">
            <a:noFill/>
            <a:miter lim="800000"/>
            <a:headEnd/>
            <a:tailEnd/>
          </a:ln>
          <a:effectLst/>
        </p:spPr>
      </p:pic>
      <p:pic>
        <p:nvPicPr>
          <p:cNvPr id="71682" name="Picture 2"/>
          <p:cNvPicPr>
            <a:picLocks noChangeAspect="1" noChangeArrowheads="1"/>
          </p:cNvPicPr>
          <p:nvPr/>
        </p:nvPicPr>
        <p:blipFill>
          <a:blip r:embed="rId5" cstate="print"/>
          <a:srcRect/>
          <a:stretch>
            <a:fillRect/>
          </a:stretch>
        </p:blipFill>
        <p:spPr bwMode="auto">
          <a:xfrm>
            <a:off x="6270598" y="4214818"/>
            <a:ext cx="1718895" cy="1095374"/>
          </a:xfrm>
          <a:prstGeom prst="rect">
            <a:avLst/>
          </a:prstGeom>
          <a:noFill/>
          <a:ln w="9525">
            <a:noFill/>
            <a:miter lim="800000"/>
            <a:headEnd/>
            <a:tailEnd/>
          </a:ln>
          <a:effectLst/>
        </p:spPr>
      </p:pic>
      <p:pic>
        <p:nvPicPr>
          <p:cNvPr id="71683" name="Picture 3"/>
          <p:cNvPicPr>
            <a:picLocks noChangeAspect="1" noChangeArrowheads="1"/>
          </p:cNvPicPr>
          <p:nvPr/>
        </p:nvPicPr>
        <p:blipFill>
          <a:blip r:embed="rId6" cstate="print"/>
          <a:srcRect/>
          <a:stretch>
            <a:fillRect/>
          </a:stretch>
        </p:blipFill>
        <p:spPr bwMode="auto">
          <a:xfrm>
            <a:off x="1593599" y="3769201"/>
            <a:ext cx="4197647" cy="2842318"/>
          </a:xfrm>
          <a:prstGeom prst="rect">
            <a:avLst/>
          </a:prstGeom>
          <a:noFill/>
          <a:ln w="9525">
            <a:noFill/>
            <a:miter lim="800000"/>
            <a:headEnd/>
            <a:tailEnd/>
          </a:ln>
          <a:effectLst/>
        </p:spPr>
      </p:pic>
      <p:cxnSp>
        <p:nvCxnSpPr>
          <p:cNvPr id="5" name="直接连接符 4"/>
          <p:cNvCxnSpPr/>
          <p:nvPr/>
        </p:nvCxnSpPr>
        <p:spPr>
          <a:xfrm>
            <a:off x="6096000" y="3068961"/>
            <a:ext cx="0" cy="1693545"/>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166636" y="3861048"/>
            <a:ext cx="1865469"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4" name="文本占位符 3"/>
          <p:cNvSpPr>
            <a:spLocks noGrp="1"/>
          </p:cNvSpPr>
          <p:nvPr>
            <p:ph type="body" sz="quarter" idx="13"/>
          </p:nvPr>
        </p:nvSpPr>
        <p:spPr/>
        <p:txBody>
          <a:bodyPr/>
          <a:lstStyle/>
          <a:p>
            <a:r>
              <a:rPr lang="en-US" altLang="zh-CN" dirty="0" smtClean="0"/>
              <a:t>Multiple Deployment Mode</a:t>
            </a:r>
            <a:endParaRPr lang="zh-CN" altLang="en-US" dirty="0"/>
          </a:p>
        </p:txBody>
      </p:sp>
    </p:spTree>
    <p:extLst>
      <p:ext uri="{BB962C8B-B14F-4D97-AF65-F5344CB8AC3E}">
        <p14:creationId xmlns:p14="http://schemas.microsoft.com/office/powerpoint/2010/main" val="568035177"/>
      </p:ext>
    </p:extLst>
  </p:cSld>
  <p:clrMapOvr>
    <a:masterClrMapping/>
  </p:clrMapOvr>
  <mc:AlternateContent xmlns:mc="http://schemas.openxmlformats.org/markup-compatibility/2006" xmlns:p14="http://schemas.microsoft.com/office/powerpoint/2010/main">
    <mc:Choice Requires="p14">
      <p:transition spd="slow" p14:dur="2000" advTm="5702"/>
    </mc:Choice>
    <mc:Fallback xmlns="">
      <p:transition spd="slow" advTm="570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9185" y="39689"/>
            <a:ext cx="10919883" cy="868361"/>
          </a:xfrm>
          <a:prstGeom prst="rect">
            <a:avLst/>
          </a:prstGeom>
          <a:noFill/>
          <a:ln w="9525" algn="ctr">
            <a:noFill/>
            <a:miter lim="800000"/>
            <a:headEnd/>
            <a:tailEnd/>
          </a:ln>
        </p:spPr>
        <p:txBody>
          <a:bodyPr lIns="95228" tIns="47613" rIns="95228" bIns="47613" anchor="ctr"/>
          <a:lstStyle/>
          <a:p>
            <a:pPr defTabSz="950198"/>
            <a:r>
              <a:rPr lang="zh-CN" altLang="en-US" sz="3200" b="1" dirty="0" smtClean="0">
                <a:solidFill>
                  <a:srgbClr val="990000"/>
                </a:solidFill>
                <a:latin typeface="微软雅黑" pitchFamily="34" charset="-122"/>
                <a:ea typeface="微软雅黑" pitchFamily="34" charset="-122"/>
              </a:rPr>
              <a:t>A</a:t>
            </a:r>
            <a:r>
              <a:rPr lang="en-US" altLang="zh-CN" sz="3200" b="1" dirty="0" err="1" smtClean="0">
                <a:solidFill>
                  <a:srgbClr val="990000"/>
                </a:solidFill>
                <a:latin typeface="微软雅黑" pitchFamily="34" charset="-122"/>
                <a:ea typeface="微软雅黑" pitchFamily="34" charset="-122"/>
              </a:rPr>
              <a:t>genda</a:t>
            </a:r>
            <a:endParaRPr lang="zh-CN" altLang="en-US" sz="3200" b="1" dirty="0">
              <a:solidFill>
                <a:srgbClr val="990000"/>
              </a:solidFill>
              <a:latin typeface="微软雅黑" pitchFamily="34" charset="-122"/>
              <a:ea typeface="微软雅黑" pitchFamily="34" charset="-122"/>
            </a:endParaRPr>
          </a:p>
        </p:txBody>
      </p:sp>
      <p:grpSp>
        <p:nvGrpSpPr>
          <p:cNvPr id="82" name="Group 11"/>
          <p:cNvGrpSpPr>
            <a:grpSpLocks/>
          </p:cNvGrpSpPr>
          <p:nvPr/>
        </p:nvGrpSpPr>
        <p:grpSpPr bwMode="auto">
          <a:xfrm>
            <a:off x="1631952" y="3422263"/>
            <a:ext cx="9121673" cy="914400"/>
            <a:chOff x="0" y="0"/>
            <a:chExt cx="7287686" cy="685502"/>
          </a:xfrm>
        </p:grpSpPr>
        <p:sp>
          <p:nvSpPr>
            <p:cNvPr id="83" name="AutoShape 2"/>
            <p:cNvSpPr>
              <a:spLocks noChangeArrowheads="1"/>
            </p:cNvSpPr>
            <p:nvPr/>
          </p:nvSpPr>
          <p:spPr bwMode="auto">
            <a:xfrm>
              <a:off x="403359" y="64466"/>
              <a:ext cx="6884327" cy="621036"/>
            </a:xfrm>
            <a:prstGeom prst="roundRect">
              <a:avLst>
                <a:gd name="adj" fmla="val 10889"/>
              </a:avLst>
            </a:prstGeom>
            <a:solidFill>
              <a:srgbClr val="C00000"/>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4" name="AutoShape 6"/>
            <p:cNvSpPr>
              <a:spLocks noChangeArrowheads="1"/>
            </p:cNvSpPr>
            <p:nvPr/>
          </p:nvSpPr>
          <p:spPr bwMode="auto">
            <a:xfrm>
              <a:off x="0" y="0"/>
              <a:ext cx="619383" cy="561470"/>
            </a:xfrm>
            <a:prstGeom prst="roundRect">
              <a:avLst>
                <a:gd name="adj" fmla="val 11917"/>
              </a:avLst>
            </a:prstGeom>
            <a:solidFill>
              <a:srgbClr val="FF0000"/>
            </a:solidFill>
            <a:ln w="38100" cmpd="sng">
              <a:solidFill>
                <a:schemeClr val="bg1"/>
              </a:solidFill>
              <a:bevel/>
              <a:headEnd/>
              <a:tailEnd/>
            </a:ln>
          </p:spPr>
          <p:txBody>
            <a:bodyPr wrap="none" anchor="ctr"/>
            <a:lstStyle/>
            <a:p>
              <a:pPr algn="ctr"/>
              <a:r>
                <a:rPr lang="en-US" altLang="zh-CN" sz="3733" dirty="0">
                  <a:solidFill>
                    <a:schemeClr val="bg1"/>
                  </a:solidFill>
                  <a:latin typeface="Arial Black" panose="020B0A04020102020204" pitchFamily="34" charset="0"/>
                  <a:sym typeface="Arial Black" panose="020B0A04020102020204" pitchFamily="34" charset="0"/>
                </a:rPr>
                <a:t>3</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5" name="TextBox 3"/>
            <p:cNvSpPr>
              <a:spLocks noChangeArrowheads="1"/>
            </p:cNvSpPr>
            <p:nvPr/>
          </p:nvSpPr>
          <p:spPr bwMode="auto">
            <a:xfrm>
              <a:off x="792088" y="144016"/>
              <a:ext cx="6048672" cy="346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Job Scheduling System</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6" name="Group 15"/>
          <p:cNvGrpSpPr>
            <a:grpSpLocks/>
          </p:cNvGrpSpPr>
          <p:nvPr/>
        </p:nvGrpSpPr>
        <p:grpSpPr bwMode="auto">
          <a:xfrm>
            <a:off x="1631952" y="2366047"/>
            <a:ext cx="9121673" cy="914400"/>
            <a:chOff x="0" y="0"/>
            <a:chExt cx="7287686" cy="685502"/>
          </a:xfrm>
        </p:grpSpPr>
        <p:sp>
          <p:nvSpPr>
            <p:cNvPr id="87"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8"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2</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9" name="TextBox 127"/>
            <p:cNvSpPr>
              <a:spLocks noChangeArrowheads="1"/>
            </p:cNvSpPr>
            <p:nvPr/>
          </p:nvSpPr>
          <p:spPr bwMode="auto">
            <a:xfrm>
              <a:off x="792088" y="144016"/>
              <a:ext cx="6048672" cy="346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Monitoring &amp; Management System</a:t>
              </a:r>
              <a:endParaRPr lang="zh-CN" altLang="en-US" sz="2400" dirty="0"/>
            </a:p>
          </p:txBody>
        </p:sp>
      </p:grpSp>
      <p:grpSp>
        <p:nvGrpSpPr>
          <p:cNvPr id="90" name="Group 19"/>
          <p:cNvGrpSpPr>
            <a:grpSpLocks/>
          </p:cNvGrpSpPr>
          <p:nvPr/>
        </p:nvGrpSpPr>
        <p:grpSpPr bwMode="auto">
          <a:xfrm>
            <a:off x="1631952" y="1284918"/>
            <a:ext cx="9121673" cy="914400"/>
            <a:chOff x="0" y="0"/>
            <a:chExt cx="7287686" cy="685502"/>
          </a:xfrm>
        </p:grpSpPr>
        <p:sp>
          <p:nvSpPr>
            <p:cNvPr id="91"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92"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altLang="zh-CN" sz="3733" dirty="0">
                  <a:solidFill>
                    <a:schemeClr val="bg1"/>
                  </a:solidFill>
                  <a:latin typeface="Arial Black" panose="020B0A04020102020204" pitchFamily="34" charset="0"/>
                  <a:sym typeface="Arial Black" panose="020B0A04020102020204" pitchFamily="34" charset="0"/>
                </a:rPr>
                <a:t>1</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93" name="TextBox 131"/>
            <p:cNvSpPr>
              <a:spLocks noChangeArrowheads="1"/>
            </p:cNvSpPr>
            <p:nvPr/>
          </p:nvSpPr>
          <p:spPr bwMode="auto">
            <a:xfrm>
              <a:off x="792088" y="144016"/>
              <a:ext cx="6048672" cy="346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System Overview</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4183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r>
              <a:rPr lang="en-US" altLang="zh-CN" dirty="0"/>
              <a:t>Scheduling </a:t>
            </a:r>
            <a:r>
              <a:rPr lang="en-US" altLang="zh-CN" dirty="0" smtClean="0"/>
              <a:t>Management Middleware</a:t>
            </a:r>
            <a:endParaRPr lang="zh-CN" altLang="en-US" dirty="0"/>
          </a:p>
        </p:txBody>
      </p:sp>
      <p:sp>
        <p:nvSpPr>
          <p:cNvPr id="13" name="Content Placeholder 2"/>
          <p:cNvSpPr>
            <a:spLocks noGrp="1" noChangeArrowheads="1"/>
          </p:cNvSpPr>
          <p:nvPr>
            <p:ph sz="quarter" idx="12"/>
          </p:nvPr>
        </p:nvSpPr>
        <p:spPr bwMode="auto">
          <a:xfrm>
            <a:off x="440887" y="1085132"/>
            <a:ext cx="4286961" cy="504107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buClr>
                <a:srgbClr val="003363"/>
              </a:buClr>
              <a:buFont typeface="Wingdings" panose="05000000000000000000" pitchFamily="2" charset="2"/>
              <a:buChar char="p"/>
            </a:pPr>
            <a:r>
              <a:rPr lang="en-US" altLang="zh-CN" sz="1800" dirty="0">
                <a:latin typeface="微软雅黑" panose="020B0503020204020204" pitchFamily="34" charset="-122"/>
                <a:ea typeface="微软雅黑" panose="020B0503020204020204" pitchFamily="34" charset="-122"/>
              </a:rPr>
              <a:t>Scheduling core: to provide specific job scheduling and management functions of the specific job scheduling system, such as PBS</a:t>
            </a:r>
            <a:r>
              <a:rPr lang="en-US" altLang="zh-CN" sz="1800" dirty="0" smtClean="0">
                <a:latin typeface="微软雅黑" panose="020B0503020204020204" pitchFamily="34" charset="-122"/>
                <a:ea typeface="微软雅黑" panose="020B0503020204020204" pitchFamily="34" charset="-122"/>
              </a:rPr>
              <a:t>.</a:t>
            </a:r>
          </a:p>
          <a:p>
            <a:pPr>
              <a:buClr>
                <a:srgbClr val="003363"/>
              </a:buClr>
              <a:buFont typeface="Wingdings" panose="05000000000000000000" pitchFamily="2" charset="2"/>
              <a:buChar char="p"/>
            </a:pPr>
            <a:r>
              <a:rPr lang="en-US" altLang="zh-CN" sz="1800" dirty="0" smtClean="0">
                <a:latin typeface="微软雅黑" panose="020B0503020204020204" pitchFamily="34" charset="-122"/>
                <a:ea typeface="微软雅黑" panose="020B0503020204020204" pitchFamily="34" charset="-122"/>
              </a:rPr>
              <a:t>Scheduling </a:t>
            </a:r>
            <a:r>
              <a:rPr lang="en-US" altLang="zh-CN" sz="1800" dirty="0">
                <a:latin typeface="微软雅黑" panose="020B0503020204020204" pitchFamily="34" charset="-122"/>
                <a:ea typeface="微软雅黑" panose="020B0503020204020204" pitchFamily="34" charset="-122"/>
              </a:rPr>
              <a:t>management middleware: provides a unified scheduling system for the management interface (such as job management), as well as the core of the different scheduling interface implementation (that is, the adapter</a:t>
            </a:r>
            <a:r>
              <a:rPr lang="en-US" altLang="zh-CN" sz="1800" dirty="0" smtClean="0">
                <a:latin typeface="微软雅黑" panose="020B0503020204020204" pitchFamily="34" charset="-122"/>
                <a:ea typeface="微软雅黑" panose="020B0503020204020204" pitchFamily="34" charset="-122"/>
              </a:rPr>
              <a:t>).</a:t>
            </a:r>
          </a:p>
          <a:p>
            <a:pPr>
              <a:buClr>
                <a:srgbClr val="003363"/>
              </a:buClr>
              <a:buFont typeface="Wingdings" panose="05000000000000000000" pitchFamily="2" charset="2"/>
              <a:buChar char="p"/>
            </a:pPr>
            <a:r>
              <a:rPr lang="en-US" altLang="zh-CN" sz="1800" dirty="0" smtClean="0">
                <a:latin typeface="微软雅黑" panose="020B0503020204020204" pitchFamily="34" charset="-122"/>
                <a:ea typeface="微软雅黑" panose="020B0503020204020204" pitchFamily="34" charset="-122"/>
              </a:rPr>
              <a:t>Operator </a:t>
            </a:r>
            <a:r>
              <a:rPr lang="en-US" altLang="zh-CN" sz="1800" dirty="0">
                <a:latin typeface="微软雅黑" panose="020B0503020204020204" pitchFamily="34" charset="-122"/>
                <a:ea typeface="微软雅黑" panose="020B0503020204020204" pitchFamily="34" charset="-122"/>
              </a:rPr>
              <a:t>Portal: a variety of roles (common users, operation and maintenance administrators, operators) of the user's access to the HPC cloud platform.</a:t>
            </a:r>
            <a:endParaRPr lang="zh-CN" altLang="en-US" sz="1800" dirty="0">
              <a:latin typeface="微软雅黑" panose="020B0503020204020204" pitchFamily="34" charset="-122"/>
              <a:ea typeface="微软雅黑" panose="020B0503020204020204" pitchFamily="34" charset="-122"/>
            </a:endParaRPr>
          </a:p>
        </p:txBody>
      </p:sp>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3546565510"/>
              </p:ext>
            </p:extLst>
          </p:nvPr>
        </p:nvGraphicFramePr>
        <p:xfrm>
          <a:off x="5951984" y="1196752"/>
          <a:ext cx="5786478" cy="5057819"/>
        </p:xfrm>
        <a:graphic>
          <a:graphicData uri="http://schemas.openxmlformats.org/presentationml/2006/ole">
            <mc:AlternateContent xmlns:mc="http://schemas.openxmlformats.org/markup-compatibility/2006">
              <mc:Choice xmlns:v="urn:schemas-microsoft-com:vml" Requires="v">
                <p:oleObj spid="_x0000_s3089" name="Visio" r:id="rId4" imgW="6358997" imgH="4919000" progId="Visio.Drawing.11">
                  <p:embed/>
                </p:oleObj>
              </mc:Choice>
              <mc:Fallback>
                <p:oleObj name="Visio" r:id="rId4" imgW="6358997" imgH="491900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984" y="1196752"/>
                        <a:ext cx="5786478" cy="50578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86713804"/>
      </p:ext>
    </p:extLst>
  </p:cSld>
  <p:clrMapOvr>
    <a:masterClrMapping/>
  </p:clrMapOvr>
  <p:transition advTm="6031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t>Scheduling Policy</a:t>
            </a:r>
            <a:endParaRPr lang="zh-CN" altLang="en-US" dirty="0"/>
          </a:p>
        </p:txBody>
      </p:sp>
      <p:sp>
        <p:nvSpPr>
          <p:cNvPr id="13" name="Content Placeholder 2"/>
          <p:cNvSpPr>
            <a:spLocks noGrp="1" noChangeArrowheads="1"/>
          </p:cNvSpPr>
          <p:nvPr>
            <p:ph sz="quarter" idx="12"/>
          </p:nvPr>
        </p:nvSpPr>
        <p:spPr bwMode="auto">
          <a:xfrm>
            <a:off x="440887" y="836712"/>
            <a:ext cx="10948066" cy="59046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buFont typeface="Wingdings" panose="05000000000000000000" pitchFamily="2" charset="2"/>
              <a:buChar char="p"/>
            </a:pPr>
            <a:r>
              <a:rPr lang="en-US" altLang="zh-CN" sz="1800" b="1" dirty="0"/>
              <a:t>Priority strategy (Priority Job</a:t>
            </a:r>
            <a:r>
              <a:rPr lang="en-US" altLang="zh-CN" sz="1800" b="1" dirty="0" smtClean="0"/>
              <a:t>)</a:t>
            </a:r>
          </a:p>
          <a:p>
            <a:pPr marL="342437" lvl="1" indent="0">
              <a:buNone/>
            </a:pPr>
            <a:r>
              <a:rPr lang="en-US" altLang="zh-CN" sz="1600" dirty="0" smtClean="0"/>
              <a:t>According </a:t>
            </a:r>
            <a:r>
              <a:rPr lang="en-US" altLang="zh-CN" sz="1600" dirty="0"/>
              <a:t>to the static state of the job and the system state, the scheduling priority of the job is calculated by the comprehensive index. Static attributes include the user (Group), the queue, job type, QOS, resource request, etc. the dynamic attributes include the number of users in the number of jobs, the occupancy of the number of cores, the amount of memory occupied, the number of failures, etc</a:t>
            </a:r>
            <a:r>
              <a:rPr lang="en-US" altLang="zh-CN" sz="1600" dirty="0" smtClean="0"/>
              <a:t>..</a:t>
            </a:r>
          </a:p>
          <a:p>
            <a:pPr lvl="0">
              <a:buFont typeface="Wingdings" panose="05000000000000000000" pitchFamily="2" charset="2"/>
              <a:buChar char="p"/>
            </a:pPr>
            <a:r>
              <a:rPr lang="en-US" altLang="zh-CN" sz="1800" b="1" dirty="0" smtClean="0"/>
              <a:t>Node </a:t>
            </a:r>
            <a:r>
              <a:rPr lang="en-US" altLang="zh-CN" sz="1800" b="1" dirty="0"/>
              <a:t>assignment strategy (</a:t>
            </a:r>
            <a:r>
              <a:rPr lang="en-US" altLang="zh-CN" sz="1800" b="1" dirty="0" err="1"/>
              <a:t>NodeAllocationPolicy</a:t>
            </a:r>
            <a:r>
              <a:rPr lang="en-US" altLang="zh-CN" sz="1800" b="1" dirty="0" smtClean="0"/>
              <a:t>)</a:t>
            </a:r>
          </a:p>
          <a:p>
            <a:pPr lvl="1"/>
            <a:r>
              <a:rPr lang="en-US" altLang="zh-CN" sz="1600" dirty="0" smtClean="0"/>
              <a:t>Supports </a:t>
            </a:r>
            <a:r>
              <a:rPr lang="en-US" altLang="zh-CN" sz="1600" dirty="0"/>
              <a:t>a variety of node allocation strategies, such as CPULOAD (load), FIRSTAVAILABLE (in order), LASTAVAILABLE (in order), PRIORITY (by flexible configuration of priority), MINRESOURCE (minimum matching), MAXBALANCE (node equilibrium), FASTEST (processor speed), etc</a:t>
            </a:r>
            <a:r>
              <a:rPr lang="en-US" altLang="zh-CN" sz="1600" dirty="0" smtClean="0"/>
              <a:t>.</a:t>
            </a:r>
          </a:p>
          <a:p>
            <a:pPr lvl="0">
              <a:buFont typeface="Wingdings" panose="05000000000000000000" pitchFamily="2" charset="2"/>
              <a:buChar char="p"/>
            </a:pPr>
            <a:r>
              <a:rPr lang="en-US" altLang="zh-CN" sz="1800" b="1" dirty="0" smtClean="0"/>
              <a:t>Reservation </a:t>
            </a:r>
            <a:r>
              <a:rPr lang="en-US" altLang="zh-CN" sz="1800" b="1" dirty="0"/>
              <a:t>backfill strategy (Reservation</a:t>
            </a:r>
            <a:r>
              <a:rPr lang="en-US" altLang="zh-CN" sz="1800" b="1" dirty="0" smtClean="0"/>
              <a:t>)</a:t>
            </a:r>
          </a:p>
          <a:p>
            <a:pPr lvl="1"/>
            <a:r>
              <a:rPr lang="en-US" altLang="zh-CN" sz="1600" dirty="0" smtClean="0"/>
              <a:t>Reservation </a:t>
            </a:r>
            <a:r>
              <a:rPr lang="en-US" altLang="zh-CN" sz="1600" dirty="0"/>
              <a:t>strategy can reserve the available resources for certain users or groups in the future. It can guarantee certain (users) urgent tasks to be processed in time. The backfill strategy can be used to improve the throughput of the system without affecting the high priority</a:t>
            </a:r>
            <a:r>
              <a:rPr lang="en-US" altLang="zh-CN" sz="1600" dirty="0" smtClean="0"/>
              <a:t>.</a:t>
            </a:r>
          </a:p>
          <a:p>
            <a:pPr lvl="0">
              <a:buFont typeface="Wingdings" panose="05000000000000000000" pitchFamily="2" charset="2"/>
              <a:buChar char="p"/>
            </a:pPr>
            <a:r>
              <a:rPr lang="en-US" altLang="zh-CN" sz="1800" b="1" dirty="0" smtClean="0"/>
              <a:t>Preemption </a:t>
            </a:r>
            <a:r>
              <a:rPr lang="en-US" altLang="zh-CN" sz="1800" b="1" dirty="0"/>
              <a:t>strategy (Preemption</a:t>
            </a:r>
            <a:r>
              <a:rPr lang="en-US" altLang="zh-CN" sz="1800" b="1" dirty="0" smtClean="0"/>
              <a:t>)</a:t>
            </a:r>
          </a:p>
          <a:p>
            <a:pPr lvl="1"/>
            <a:r>
              <a:rPr lang="en-US" altLang="zh-CN" sz="1600" dirty="0" smtClean="0"/>
              <a:t>Allows </a:t>
            </a:r>
            <a:r>
              <a:rPr lang="en-US" altLang="zh-CN" sz="1600" dirty="0"/>
              <a:t>high priority jobs to be executed immediately, even without prior reservation, to replace other running low priority jobs. After the high priority, low priority operation can resume and continue to </a:t>
            </a:r>
            <a:r>
              <a:rPr lang="en-US" altLang="zh-CN" sz="1600" dirty="0" err="1"/>
              <a:t>run.Fair</a:t>
            </a:r>
            <a:r>
              <a:rPr lang="en-US" altLang="zh-CN" sz="1600" dirty="0"/>
              <a:t> allocation strategy (</a:t>
            </a:r>
            <a:r>
              <a:rPr lang="en-US" altLang="zh-CN" sz="1600" dirty="0" err="1"/>
              <a:t>Fairshare</a:t>
            </a:r>
            <a:r>
              <a:rPr lang="en-US" altLang="zh-CN" sz="1600" dirty="0"/>
              <a:t>)You can adjust the job priority level dynamically according to the current user and user groups to achieve the use requirements they allow.</a:t>
            </a:r>
            <a:endParaRPr lang="zh-CN" altLang="zh-CN" sz="1600" dirty="0"/>
          </a:p>
        </p:txBody>
      </p:sp>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1278159459"/>
      </p:ext>
    </p:extLst>
  </p:cSld>
  <p:clrMapOvr>
    <a:masterClrMapping/>
  </p:clrMapOvr>
  <p:transition advTm="10919"/>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12"/>
          <p:cNvSpPr>
            <a:spLocks noChangeArrowheads="1"/>
          </p:cNvSpPr>
          <p:nvPr/>
        </p:nvSpPr>
        <p:spPr bwMode="auto">
          <a:xfrm>
            <a:off x="1524000" y="6324601"/>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zh-CN" altLang="zh-CN" sz="1000">
                <a:solidFill>
                  <a:srgbClr val="A6A6A6"/>
                </a:solidFill>
                <a:latin typeface="Verdana" pitchFamily="34" charset="0"/>
                <a:sym typeface="Verdana" pitchFamily="34" charset="0"/>
              </a:rPr>
              <a:t>*</a:t>
            </a:r>
            <a:endParaRPr lang="zh-CN" altLang="zh-CN"/>
          </a:p>
        </p:txBody>
      </p:sp>
      <p:sp>
        <p:nvSpPr>
          <p:cNvPr id="71" name="文本占位符 2"/>
          <p:cNvSpPr txBox="1">
            <a:spLocks/>
          </p:cNvSpPr>
          <p:nvPr/>
        </p:nvSpPr>
        <p:spPr>
          <a:xfrm>
            <a:off x="1559496" y="357188"/>
            <a:ext cx="6536769" cy="57148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altLang="zh-CN" b="1" dirty="0" smtClean="0">
                <a:solidFill>
                  <a:schemeClr val="tx1">
                    <a:lumMod val="65000"/>
                    <a:lumOff val="35000"/>
                  </a:schemeClr>
                </a:solidFill>
                <a:latin typeface="微软雅黑" pitchFamily="34" charset="-122"/>
                <a:ea typeface="微软雅黑" pitchFamily="34" charset="-122"/>
              </a:rPr>
              <a:t>GPU/MIC</a:t>
            </a:r>
            <a:r>
              <a:rPr lang="en-US" altLang="zh-CN" b="1" dirty="0">
                <a:solidFill>
                  <a:schemeClr val="tx1">
                    <a:lumMod val="65000"/>
                    <a:lumOff val="35000"/>
                  </a:schemeClr>
                </a:solidFill>
                <a:latin typeface="微软雅黑" pitchFamily="34" charset="-122"/>
                <a:ea typeface="微软雅黑" pitchFamily="34" charset="-122"/>
              </a:rPr>
              <a:t> </a:t>
            </a:r>
            <a:r>
              <a:rPr lang="en-US" altLang="zh-CN" b="1" dirty="0" smtClean="0">
                <a:solidFill>
                  <a:schemeClr val="tx1">
                    <a:lumMod val="65000"/>
                    <a:lumOff val="35000"/>
                  </a:schemeClr>
                </a:solidFill>
                <a:latin typeface="微软雅黑" pitchFamily="34" charset="-122"/>
                <a:ea typeface="微软雅黑" pitchFamily="34" charset="-122"/>
              </a:rPr>
              <a:t>Resource Scheduling</a:t>
            </a:r>
            <a:endParaRPr lang="zh-CN" altLang="en-US" b="1" dirty="0">
              <a:solidFill>
                <a:schemeClr val="tx1">
                  <a:lumMod val="65000"/>
                  <a:lumOff val="35000"/>
                </a:schemeClr>
              </a:solidFill>
              <a:latin typeface="微软雅黑" pitchFamily="34" charset="-122"/>
              <a:ea typeface="微软雅黑" pitchFamily="34" charset="-122"/>
            </a:endParaRPr>
          </a:p>
        </p:txBody>
      </p:sp>
      <p:grpSp>
        <p:nvGrpSpPr>
          <p:cNvPr id="6" name="Group 5"/>
          <p:cNvGrpSpPr>
            <a:grpSpLocks/>
          </p:cNvGrpSpPr>
          <p:nvPr/>
        </p:nvGrpSpPr>
        <p:grpSpPr bwMode="auto">
          <a:xfrm>
            <a:off x="8013577" y="3609877"/>
            <a:ext cx="1609725" cy="1044575"/>
            <a:chOff x="0" y="0"/>
            <a:chExt cx="1846262" cy="1198562"/>
          </a:xfrm>
        </p:grpSpPr>
        <p:sp>
          <p:nvSpPr>
            <p:cNvPr id="7" name="Rectangle 3"/>
            <p:cNvSpPr>
              <a:spLocks noChangeArrowheads="1"/>
            </p:cNvSpPr>
            <p:nvPr/>
          </p:nvSpPr>
          <p:spPr bwMode="auto">
            <a:xfrm>
              <a:off x="0" y="0"/>
              <a:ext cx="1846262" cy="1198562"/>
            </a:xfrm>
            <a:prstGeom prst="rect">
              <a:avLst/>
            </a:prstGeom>
            <a:solidFill>
              <a:srgbClr val="CCCCCC"/>
            </a:solidFill>
            <a:ln w="34925" cmpd="sng">
              <a:solidFill>
                <a:srgbClr val="FFFFFF"/>
              </a:solidFill>
              <a:miter lim="800000"/>
              <a:headEnd/>
              <a:tailEnd/>
            </a:ln>
          </p:spPr>
          <p:txBody>
            <a:bodyPr wrap="none" anchor="ctr"/>
            <a:lstStyle/>
            <a:p>
              <a:pPr algn="ctr"/>
              <a:endParaRPr lang="zh-CN" altLang="zh-CN" sz="1200">
                <a:solidFill>
                  <a:srgbClr val="000000"/>
                </a:solidFill>
                <a:sym typeface="Lucida Sans Unicode" pitchFamily="34" charset="0"/>
              </a:endParaRPr>
            </a:p>
          </p:txBody>
        </p:sp>
        <p:grpSp>
          <p:nvGrpSpPr>
            <p:cNvPr id="8" name="Group 7"/>
            <p:cNvGrpSpPr>
              <a:grpSpLocks/>
            </p:cNvGrpSpPr>
            <p:nvPr/>
          </p:nvGrpSpPr>
          <p:grpSpPr bwMode="auto">
            <a:xfrm>
              <a:off x="89297" y="82721"/>
              <a:ext cx="1667668" cy="1033120"/>
              <a:chOff x="0" y="0"/>
              <a:chExt cx="1667668" cy="1033120"/>
            </a:xfrm>
          </p:grpSpPr>
          <p:sp>
            <p:nvSpPr>
              <p:cNvPr id="10" name="Rectangle 5"/>
              <p:cNvSpPr>
                <a:spLocks noChangeArrowheads="1"/>
              </p:cNvSpPr>
              <p:nvPr/>
            </p:nvSpPr>
            <p:spPr bwMode="auto">
              <a:xfrm>
                <a:off x="0" y="861727"/>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11" name="Rectangle 6"/>
              <p:cNvSpPr>
                <a:spLocks noChangeArrowheads="1"/>
              </p:cNvSpPr>
              <p:nvPr/>
            </p:nvSpPr>
            <p:spPr bwMode="auto">
              <a:xfrm>
                <a:off x="0" y="647485"/>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12" name="Rectangle 7"/>
              <p:cNvSpPr>
                <a:spLocks noChangeArrowheads="1"/>
              </p:cNvSpPr>
              <p:nvPr/>
            </p:nvSpPr>
            <p:spPr bwMode="auto">
              <a:xfrm>
                <a:off x="0" y="432054"/>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13" name="Rectangle 8"/>
              <p:cNvSpPr>
                <a:spLocks noChangeArrowheads="1"/>
              </p:cNvSpPr>
              <p:nvPr/>
            </p:nvSpPr>
            <p:spPr bwMode="auto">
              <a:xfrm>
                <a:off x="0" y="215432"/>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14" name="Rectangle 9"/>
              <p:cNvSpPr>
                <a:spLocks noChangeArrowheads="1"/>
              </p:cNvSpPr>
              <p:nvPr/>
            </p:nvSpPr>
            <p:spPr bwMode="auto">
              <a:xfrm>
                <a:off x="0" y="0"/>
                <a:ext cx="228600" cy="17258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15" name="Rectangle 10"/>
              <p:cNvSpPr>
                <a:spLocks noChangeArrowheads="1"/>
              </p:cNvSpPr>
              <p:nvPr/>
            </p:nvSpPr>
            <p:spPr bwMode="auto">
              <a:xfrm>
                <a:off x="285750" y="861727"/>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16" name="Rectangle 11"/>
              <p:cNvSpPr>
                <a:spLocks noChangeArrowheads="1"/>
              </p:cNvSpPr>
              <p:nvPr/>
            </p:nvSpPr>
            <p:spPr bwMode="auto">
              <a:xfrm>
                <a:off x="285750" y="647485"/>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17" name="Rectangle 12"/>
              <p:cNvSpPr>
                <a:spLocks noChangeArrowheads="1"/>
              </p:cNvSpPr>
              <p:nvPr/>
            </p:nvSpPr>
            <p:spPr bwMode="auto">
              <a:xfrm>
                <a:off x="285750" y="432054"/>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18" name="Rectangle 13"/>
              <p:cNvSpPr>
                <a:spLocks noChangeArrowheads="1"/>
              </p:cNvSpPr>
              <p:nvPr/>
            </p:nvSpPr>
            <p:spPr bwMode="auto">
              <a:xfrm>
                <a:off x="285750" y="215432"/>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19" name="Rectangle 14"/>
              <p:cNvSpPr>
                <a:spLocks noChangeArrowheads="1"/>
              </p:cNvSpPr>
              <p:nvPr/>
            </p:nvSpPr>
            <p:spPr bwMode="auto">
              <a:xfrm>
                <a:off x="285750" y="0"/>
                <a:ext cx="228600" cy="17258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20" name="Rectangle 15"/>
              <p:cNvSpPr>
                <a:spLocks noChangeArrowheads="1"/>
              </p:cNvSpPr>
              <p:nvPr/>
            </p:nvSpPr>
            <p:spPr bwMode="auto">
              <a:xfrm>
                <a:off x="575468" y="861727"/>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21" name="Rectangle 16"/>
              <p:cNvSpPr>
                <a:spLocks noChangeArrowheads="1"/>
              </p:cNvSpPr>
              <p:nvPr/>
            </p:nvSpPr>
            <p:spPr bwMode="auto">
              <a:xfrm>
                <a:off x="575468" y="647485"/>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22" name="Rectangle 17"/>
              <p:cNvSpPr>
                <a:spLocks noChangeArrowheads="1"/>
              </p:cNvSpPr>
              <p:nvPr/>
            </p:nvSpPr>
            <p:spPr bwMode="auto">
              <a:xfrm>
                <a:off x="575468" y="432054"/>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23" name="Rectangle 18"/>
              <p:cNvSpPr>
                <a:spLocks noChangeArrowheads="1"/>
              </p:cNvSpPr>
              <p:nvPr/>
            </p:nvSpPr>
            <p:spPr bwMode="auto">
              <a:xfrm>
                <a:off x="575468" y="215432"/>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24" name="Rectangle 19"/>
              <p:cNvSpPr>
                <a:spLocks noChangeArrowheads="1"/>
              </p:cNvSpPr>
              <p:nvPr/>
            </p:nvSpPr>
            <p:spPr bwMode="auto">
              <a:xfrm>
                <a:off x="575468" y="0"/>
                <a:ext cx="228600" cy="17258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25" name="Rectangle 20"/>
              <p:cNvSpPr>
                <a:spLocks noChangeArrowheads="1"/>
              </p:cNvSpPr>
              <p:nvPr/>
            </p:nvSpPr>
            <p:spPr bwMode="auto">
              <a:xfrm>
                <a:off x="864393" y="861727"/>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26" name="Rectangle 21"/>
              <p:cNvSpPr>
                <a:spLocks noChangeArrowheads="1"/>
              </p:cNvSpPr>
              <p:nvPr/>
            </p:nvSpPr>
            <p:spPr bwMode="auto">
              <a:xfrm>
                <a:off x="864393" y="647485"/>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27" name="Rectangle 22"/>
              <p:cNvSpPr>
                <a:spLocks noChangeArrowheads="1"/>
              </p:cNvSpPr>
              <p:nvPr/>
            </p:nvSpPr>
            <p:spPr bwMode="auto">
              <a:xfrm>
                <a:off x="864393" y="432054"/>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28" name="Rectangle 23"/>
              <p:cNvSpPr>
                <a:spLocks noChangeArrowheads="1"/>
              </p:cNvSpPr>
              <p:nvPr/>
            </p:nvSpPr>
            <p:spPr bwMode="auto">
              <a:xfrm>
                <a:off x="864393" y="215432"/>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29" name="Rectangle 24"/>
              <p:cNvSpPr>
                <a:spLocks noChangeArrowheads="1"/>
              </p:cNvSpPr>
              <p:nvPr/>
            </p:nvSpPr>
            <p:spPr bwMode="auto">
              <a:xfrm>
                <a:off x="864393" y="595"/>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30" name="Rectangle 25"/>
              <p:cNvSpPr>
                <a:spLocks noChangeArrowheads="1"/>
              </p:cNvSpPr>
              <p:nvPr/>
            </p:nvSpPr>
            <p:spPr bwMode="auto">
              <a:xfrm>
                <a:off x="1150143" y="861727"/>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31" name="Rectangle 26"/>
              <p:cNvSpPr>
                <a:spLocks noChangeArrowheads="1"/>
              </p:cNvSpPr>
              <p:nvPr/>
            </p:nvSpPr>
            <p:spPr bwMode="auto">
              <a:xfrm>
                <a:off x="1150143" y="647485"/>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32" name="Rectangle 27"/>
              <p:cNvSpPr>
                <a:spLocks noChangeArrowheads="1"/>
              </p:cNvSpPr>
              <p:nvPr/>
            </p:nvSpPr>
            <p:spPr bwMode="auto">
              <a:xfrm>
                <a:off x="1150143" y="432054"/>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33" name="Rectangle 28"/>
              <p:cNvSpPr>
                <a:spLocks noChangeArrowheads="1"/>
              </p:cNvSpPr>
              <p:nvPr/>
            </p:nvSpPr>
            <p:spPr bwMode="auto">
              <a:xfrm>
                <a:off x="1150143" y="215432"/>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34" name="Rectangle 29"/>
              <p:cNvSpPr>
                <a:spLocks noChangeArrowheads="1"/>
              </p:cNvSpPr>
              <p:nvPr/>
            </p:nvSpPr>
            <p:spPr bwMode="auto">
              <a:xfrm>
                <a:off x="1150143" y="595"/>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35" name="Rectangle 30"/>
              <p:cNvSpPr>
                <a:spLocks noChangeArrowheads="1"/>
              </p:cNvSpPr>
              <p:nvPr/>
            </p:nvSpPr>
            <p:spPr bwMode="auto">
              <a:xfrm>
                <a:off x="1439068" y="861727"/>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36" name="Rectangle 31"/>
              <p:cNvSpPr>
                <a:spLocks noChangeArrowheads="1"/>
              </p:cNvSpPr>
              <p:nvPr/>
            </p:nvSpPr>
            <p:spPr bwMode="auto">
              <a:xfrm>
                <a:off x="1439068" y="647485"/>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37" name="Rectangle 32"/>
              <p:cNvSpPr>
                <a:spLocks noChangeArrowheads="1"/>
              </p:cNvSpPr>
              <p:nvPr/>
            </p:nvSpPr>
            <p:spPr bwMode="auto">
              <a:xfrm>
                <a:off x="1439068" y="432054"/>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38" name="Rectangle 33"/>
              <p:cNvSpPr>
                <a:spLocks noChangeArrowheads="1"/>
              </p:cNvSpPr>
              <p:nvPr/>
            </p:nvSpPr>
            <p:spPr bwMode="auto">
              <a:xfrm>
                <a:off x="1439068" y="215432"/>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sp>
            <p:nvSpPr>
              <p:cNvPr id="39" name="Rectangle 34"/>
              <p:cNvSpPr>
                <a:spLocks noChangeArrowheads="1"/>
              </p:cNvSpPr>
              <p:nvPr/>
            </p:nvSpPr>
            <p:spPr bwMode="auto">
              <a:xfrm>
                <a:off x="1439068" y="595"/>
                <a:ext cx="228600" cy="171393"/>
              </a:xfrm>
              <a:prstGeom prst="rect">
                <a:avLst/>
              </a:prstGeom>
              <a:solidFill>
                <a:srgbClr val="BFBFB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p>
                <a:pPr algn="ctr"/>
                <a:endParaRPr lang="zh-CN" altLang="zh-CN" sz="1200">
                  <a:solidFill>
                    <a:srgbClr val="FFFFFF"/>
                  </a:solidFill>
                  <a:sym typeface="Lucida Sans Unicode" pitchFamily="34" charset="0"/>
                </a:endParaRPr>
              </a:p>
            </p:txBody>
          </p:sp>
        </p:grpSp>
        <p:sp>
          <p:nvSpPr>
            <p:cNvPr id="9" name="AutoShape 49"/>
            <p:cNvSpPr>
              <a:spLocks noChangeArrowheads="1"/>
            </p:cNvSpPr>
            <p:nvPr/>
          </p:nvSpPr>
          <p:spPr bwMode="auto">
            <a:xfrm>
              <a:off x="171716" y="383848"/>
              <a:ext cx="1513592" cy="321037"/>
            </a:xfrm>
            <a:prstGeom prst="roundRect">
              <a:avLst>
                <a:gd name="adj" fmla="val 34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round/>
                  <a:headEnd/>
                  <a:tailEnd/>
                </a14:hiddenLine>
              </a:ext>
            </a:extLst>
          </p:spPr>
          <p:txBody>
            <a:bodyPr lIns="90000" tIns="45000" rIns="90000" bIns="45000" anchor="ctr" anchorCtr="1"/>
            <a:lstStyle/>
            <a:p>
              <a:pPr algn="ctr">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1600" b="1" dirty="0" smtClean="0">
                  <a:solidFill>
                    <a:srgbClr val="000000"/>
                  </a:solidFill>
                  <a:latin typeface="Verdana" pitchFamily="34" charset="0"/>
                  <a:ea typeface="微软雅黑" pitchFamily="34" charset="-122"/>
                  <a:sym typeface="Verdana" pitchFamily="34" charset="0"/>
                </a:rPr>
                <a:t>Resource</a:t>
              </a:r>
              <a:endParaRPr lang="zh-CN" altLang="en-US" dirty="0"/>
            </a:p>
          </p:txBody>
        </p:sp>
      </p:grpSp>
      <p:grpSp>
        <p:nvGrpSpPr>
          <p:cNvPr id="40" name="Group 39"/>
          <p:cNvGrpSpPr>
            <a:grpSpLocks/>
          </p:cNvGrpSpPr>
          <p:nvPr/>
        </p:nvGrpSpPr>
        <p:grpSpPr bwMode="auto">
          <a:xfrm>
            <a:off x="9494713" y="4236939"/>
            <a:ext cx="522288" cy="746125"/>
            <a:chOff x="0" y="0"/>
            <a:chExt cx="520860" cy="746632"/>
          </a:xfrm>
        </p:grpSpPr>
        <p:grpSp>
          <p:nvGrpSpPr>
            <p:cNvPr id="41" name="Group 40"/>
            <p:cNvGrpSpPr>
              <a:grpSpLocks/>
            </p:cNvGrpSpPr>
            <p:nvPr/>
          </p:nvGrpSpPr>
          <p:grpSpPr bwMode="auto">
            <a:xfrm flipH="1">
              <a:off x="0" y="0"/>
              <a:ext cx="421151" cy="737629"/>
              <a:chOff x="0" y="0"/>
              <a:chExt cx="145969" cy="351709"/>
            </a:xfrm>
          </p:grpSpPr>
          <p:sp>
            <p:nvSpPr>
              <p:cNvPr id="43" name="Isosceles Triangle 62"/>
              <p:cNvSpPr>
                <a:spLocks noChangeArrowheads="1"/>
              </p:cNvSpPr>
              <p:nvPr/>
            </p:nvSpPr>
            <p:spPr bwMode="auto">
              <a:xfrm rot="1769436">
                <a:off x="21410" y="0"/>
                <a:ext cx="124559" cy="351457"/>
              </a:xfrm>
              <a:prstGeom prst="triangle">
                <a:avLst>
                  <a:gd name="adj" fmla="val 50000"/>
                </a:avLst>
              </a:prstGeom>
              <a:noFill/>
              <a:ln w="6350" cap="flat" cmpd="sng">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Verdana" pitchFamily="34" charset="0"/>
                  <a:sym typeface="Verdana" pitchFamily="34" charset="0"/>
                </a:endParaRPr>
              </a:p>
            </p:txBody>
          </p:sp>
          <p:sp>
            <p:nvSpPr>
              <p:cNvPr id="44" name="Rectangle 63"/>
              <p:cNvSpPr>
                <a:spLocks noChangeArrowheads="1"/>
              </p:cNvSpPr>
              <p:nvPr/>
            </p:nvSpPr>
            <p:spPr bwMode="auto">
              <a:xfrm rot="2142543">
                <a:off x="11" y="281772"/>
                <a:ext cx="101512" cy="65141"/>
              </a:xfrm>
              <a:prstGeom prst="rect">
                <a:avLst/>
              </a:prstGeom>
              <a:solidFill>
                <a:schemeClr val="bg1"/>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Verdana" pitchFamily="34" charset="0"/>
                  <a:sym typeface="Verdana" pitchFamily="34" charset="0"/>
                </a:endParaRPr>
              </a:p>
            </p:txBody>
          </p:sp>
        </p:grpSp>
        <p:sp>
          <p:nvSpPr>
            <p:cNvPr id="42" name="Rectangle 64"/>
            <p:cNvSpPr>
              <a:spLocks noChangeArrowheads="1"/>
            </p:cNvSpPr>
            <p:nvPr/>
          </p:nvSpPr>
          <p:spPr bwMode="auto">
            <a:xfrm rot="19008172" flipH="1">
              <a:off x="227975" y="610014"/>
              <a:ext cx="292885" cy="136618"/>
            </a:xfrm>
            <a:prstGeom prst="rect">
              <a:avLst/>
            </a:prstGeom>
            <a:solidFill>
              <a:schemeClr val="bg1"/>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Verdana" pitchFamily="34" charset="0"/>
                <a:sym typeface="Verdana" pitchFamily="34" charset="0"/>
              </a:endParaRPr>
            </a:p>
          </p:txBody>
        </p:sp>
      </p:grpSp>
      <p:sp>
        <p:nvSpPr>
          <p:cNvPr id="45" name="Content Placeholder 2"/>
          <p:cNvSpPr txBox="1">
            <a:spLocks noChangeArrowheads="1"/>
          </p:cNvSpPr>
          <p:nvPr/>
        </p:nvSpPr>
        <p:spPr bwMode="auto">
          <a:xfrm>
            <a:off x="1947738" y="1512789"/>
            <a:ext cx="5505450" cy="4144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3363"/>
              </a:buClr>
              <a:buFont typeface="Wingdings" panose="05000000000000000000" pitchFamily="2" charset="2"/>
              <a:buChar char="p"/>
            </a:pPr>
            <a:r>
              <a:rPr lang="en-US" altLang="zh-CN" sz="2000" b="1" dirty="0" smtClean="0">
                <a:solidFill>
                  <a:srgbClr val="003363"/>
                </a:solidFill>
                <a:ea typeface="宋体" pitchFamily="2" charset="-122"/>
              </a:rPr>
              <a:t>Function</a:t>
            </a:r>
            <a:r>
              <a:rPr lang="zh-CN" altLang="en-US" sz="2000" b="1" dirty="0" smtClean="0">
                <a:solidFill>
                  <a:srgbClr val="003363"/>
                </a:solidFill>
                <a:ea typeface="宋体" pitchFamily="2" charset="-122"/>
              </a:rPr>
              <a:t>：</a:t>
            </a:r>
            <a:endParaRPr lang="zh-CN" altLang="en-US" sz="2000" b="1" dirty="0">
              <a:solidFill>
                <a:srgbClr val="003363"/>
              </a:solidFill>
              <a:ea typeface="宋体" pitchFamily="2" charset="-122"/>
            </a:endParaRPr>
          </a:p>
          <a:p>
            <a:pPr>
              <a:buClr>
                <a:srgbClr val="003363"/>
              </a:buClr>
            </a:pPr>
            <a:r>
              <a:rPr lang="en-US" altLang="zh-CN" sz="1800" dirty="0" smtClean="0">
                <a:solidFill>
                  <a:srgbClr val="003363"/>
                </a:solidFill>
                <a:ea typeface="宋体" pitchFamily="2" charset="-122"/>
              </a:rPr>
              <a:t>Automatic detect </a:t>
            </a:r>
            <a:r>
              <a:rPr lang="en-US" sz="1800" dirty="0" smtClean="0">
                <a:solidFill>
                  <a:srgbClr val="003363"/>
                </a:solidFill>
                <a:ea typeface="宋体" pitchFamily="2" charset="-122"/>
              </a:rPr>
              <a:t>GPU </a:t>
            </a:r>
            <a:r>
              <a:rPr lang="en-US" sz="1800" dirty="0" smtClean="0">
                <a:solidFill>
                  <a:srgbClr val="003363"/>
                </a:solidFill>
                <a:ea typeface="宋体" pitchFamily="2" charset="-122"/>
              </a:rPr>
              <a:t>&amp; </a:t>
            </a:r>
            <a:r>
              <a:rPr lang="en-US" altLang="zh-CN" sz="1800" dirty="0" smtClean="0">
                <a:solidFill>
                  <a:srgbClr val="003363"/>
                </a:solidFill>
                <a:ea typeface="宋体" pitchFamily="2" charset="-122"/>
              </a:rPr>
              <a:t>MIC</a:t>
            </a:r>
            <a:endParaRPr lang="zh-CN" altLang="en-US" sz="1800" dirty="0">
              <a:solidFill>
                <a:srgbClr val="003363"/>
              </a:solidFill>
              <a:ea typeface="宋体" pitchFamily="2" charset="-122"/>
            </a:endParaRPr>
          </a:p>
          <a:p>
            <a:pPr>
              <a:buClr>
                <a:srgbClr val="003363"/>
              </a:buClr>
            </a:pPr>
            <a:r>
              <a:rPr lang="en-US" altLang="zh-CN" sz="1800" dirty="0" smtClean="0">
                <a:solidFill>
                  <a:srgbClr val="003363"/>
                </a:solidFill>
                <a:ea typeface="宋体" pitchFamily="2" charset="-122"/>
              </a:rPr>
              <a:t>Arrange suitable numbers of Processor for the jobs </a:t>
            </a:r>
            <a:endParaRPr lang="zh-CN" altLang="en-US" sz="1800" dirty="0">
              <a:solidFill>
                <a:srgbClr val="003363"/>
              </a:solidFill>
              <a:ea typeface="宋体" pitchFamily="2" charset="-122"/>
            </a:endParaRPr>
          </a:p>
          <a:p>
            <a:pPr>
              <a:buClr>
                <a:srgbClr val="003363"/>
              </a:buClr>
            </a:pPr>
            <a:r>
              <a:rPr lang="en-US" altLang="zh-CN" sz="1800" dirty="0" smtClean="0">
                <a:solidFill>
                  <a:srgbClr val="003363"/>
                </a:solidFill>
                <a:ea typeface="宋体" pitchFamily="2" charset="-122"/>
              </a:rPr>
              <a:t>Scheduling  the jobs according according the key </a:t>
            </a:r>
            <a:r>
              <a:rPr lang="en-US" altLang="zh-CN" sz="1800" dirty="0" smtClean="0">
                <a:solidFill>
                  <a:srgbClr val="003363"/>
                </a:solidFill>
                <a:ea typeface="宋体" pitchFamily="2" charset="-122"/>
              </a:rPr>
              <a:t>index of the policy</a:t>
            </a:r>
            <a:endParaRPr lang="zh-CN" altLang="en-US" sz="1800" dirty="0">
              <a:solidFill>
                <a:srgbClr val="003363"/>
              </a:solidFill>
              <a:ea typeface="宋体" pitchFamily="2" charset="-122"/>
            </a:endParaRPr>
          </a:p>
          <a:p>
            <a:pPr>
              <a:buClr>
                <a:srgbClr val="003363"/>
              </a:buClr>
              <a:buFont typeface="Wingdings" panose="05000000000000000000" pitchFamily="2" charset="2"/>
              <a:buChar char="p"/>
            </a:pPr>
            <a:endParaRPr lang="zh-CN" altLang="en-US" sz="2000" b="1" dirty="0">
              <a:solidFill>
                <a:srgbClr val="003363"/>
              </a:solidFill>
              <a:ea typeface="宋体" pitchFamily="2" charset="-122"/>
            </a:endParaRPr>
          </a:p>
          <a:p>
            <a:pPr>
              <a:buClr>
                <a:srgbClr val="003363"/>
              </a:buClr>
              <a:buFont typeface="Wingdings" panose="05000000000000000000" pitchFamily="2" charset="2"/>
              <a:buChar char="p"/>
            </a:pPr>
            <a:r>
              <a:rPr lang="en-US" altLang="zh-CN" sz="2000" b="1" dirty="0" smtClean="0">
                <a:solidFill>
                  <a:srgbClr val="003363"/>
                </a:solidFill>
                <a:ea typeface="宋体" pitchFamily="2" charset="-122"/>
              </a:rPr>
              <a:t>Results</a:t>
            </a:r>
            <a:r>
              <a:rPr lang="zh-CN" altLang="en-US" sz="2000" b="1" dirty="0" smtClean="0">
                <a:solidFill>
                  <a:srgbClr val="003363"/>
                </a:solidFill>
                <a:ea typeface="宋体" pitchFamily="2" charset="-122"/>
              </a:rPr>
              <a:t>：</a:t>
            </a:r>
            <a:endParaRPr lang="zh-CN" altLang="en-US" sz="2000" b="1" dirty="0">
              <a:solidFill>
                <a:srgbClr val="003363"/>
              </a:solidFill>
              <a:ea typeface="宋体" pitchFamily="2" charset="-122"/>
            </a:endParaRPr>
          </a:p>
          <a:p>
            <a:pPr>
              <a:buClr>
                <a:srgbClr val="003363"/>
              </a:buClr>
            </a:pPr>
            <a:r>
              <a:rPr lang="en-US" altLang="zh-CN" sz="1800" dirty="0" smtClean="0">
                <a:solidFill>
                  <a:srgbClr val="003363"/>
                </a:solidFill>
                <a:ea typeface="宋体" pitchFamily="2" charset="-122"/>
              </a:rPr>
              <a:t>Increase the utilization of resource</a:t>
            </a:r>
            <a:endParaRPr lang="zh-CN" altLang="en-US" sz="1800" dirty="0">
              <a:solidFill>
                <a:srgbClr val="003363"/>
              </a:solidFill>
              <a:ea typeface="宋体" pitchFamily="2" charset="-122"/>
            </a:endParaRPr>
          </a:p>
          <a:p>
            <a:pPr>
              <a:buClr>
                <a:srgbClr val="003363"/>
              </a:buClr>
            </a:pPr>
            <a:r>
              <a:rPr lang="en-US" altLang="zh-CN" sz="1800" dirty="0" smtClean="0">
                <a:solidFill>
                  <a:srgbClr val="003363"/>
                </a:solidFill>
                <a:ea typeface="宋体" pitchFamily="2" charset="-122"/>
              </a:rPr>
              <a:t>Accelerate the performance</a:t>
            </a:r>
          </a:p>
          <a:p>
            <a:pPr>
              <a:buClr>
                <a:srgbClr val="003363"/>
              </a:buClr>
            </a:pPr>
            <a:r>
              <a:rPr lang="en-US" altLang="zh-CN" sz="1800" dirty="0" smtClean="0">
                <a:solidFill>
                  <a:srgbClr val="003363"/>
                </a:solidFill>
                <a:ea typeface="宋体" pitchFamily="2" charset="-122"/>
              </a:rPr>
              <a:t>Optimize of mixture circumstance, unique management</a:t>
            </a:r>
            <a:endParaRPr lang="zh-CN" altLang="en-US" sz="1800" dirty="0">
              <a:solidFill>
                <a:srgbClr val="003363"/>
              </a:solidFill>
              <a:ea typeface="宋体" pitchFamily="2" charset="-122"/>
            </a:endParaRPr>
          </a:p>
          <a:p>
            <a:pPr marL="342900" lvl="1" indent="-342900">
              <a:buClr>
                <a:srgbClr val="003363"/>
              </a:buClr>
              <a:buFont typeface="Arial" pitchFamily="34" charset="0"/>
              <a:buChar char="•"/>
            </a:pPr>
            <a:r>
              <a:rPr lang="en-US" sz="1800" dirty="0" smtClean="0">
                <a:solidFill>
                  <a:srgbClr val="003363"/>
                </a:solidFill>
                <a:ea typeface="宋体" pitchFamily="2" charset="-122"/>
              </a:rPr>
              <a:t>Selection the suitable </a:t>
            </a:r>
            <a:r>
              <a:rPr lang="en-US" sz="1800" dirty="0" smtClean="0">
                <a:solidFill>
                  <a:srgbClr val="003363"/>
                </a:solidFill>
                <a:ea typeface="宋体" pitchFamily="2" charset="-122"/>
              </a:rPr>
              <a:t>GPU/MIC</a:t>
            </a:r>
            <a:endParaRPr lang="zh-CN" altLang="en-US" sz="1800" dirty="0">
              <a:solidFill>
                <a:srgbClr val="003363"/>
              </a:solidFill>
              <a:ea typeface="宋体" pitchFamily="2" charset="-122"/>
            </a:endParaRPr>
          </a:p>
          <a:p>
            <a:pPr marL="0" indent="0">
              <a:buClr>
                <a:srgbClr val="003363"/>
              </a:buClr>
              <a:buFont typeface="Verdana" pitchFamily="34" charset="0"/>
              <a:buChar char="▪"/>
            </a:pPr>
            <a:endParaRPr lang="zh-CN" altLang="en-US" sz="2400" b="1" dirty="0">
              <a:solidFill>
                <a:srgbClr val="003363"/>
              </a:solidFill>
              <a:ea typeface="宋体" pitchFamily="2" charset="-122"/>
            </a:endParaRPr>
          </a:p>
        </p:txBody>
      </p:sp>
      <p:sp>
        <p:nvSpPr>
          <p:cNvPr id="46" name="AutoShape 11"/>
          <p:cNvSpPr>
            <a:spLocks noChangeArrowheads="1"/>
          </p:cNvSpPr>
          <p:nvPr/>
        </p:nvSpPr>
        <p:spPr bwMode="auto">
          <a:xfrm>
            <a:off x="8191376" y="2614514"/>
            <a:ext cx="1223962" cy="195263"/>
          </a:xfrm>
          <a:prstGeom prst="roundRect">
            <a:avLst>
              <a:gd name="adj" fmla="val 16667"/>
            </a:avLst>
          </a:prstGeom>
          <a:solidFill>
            <a:srgbClr val="8CB3E3"/>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lIns="90000" tIns="45000" rIns="90000" bIns="45000" anchor="ctr"/>
          <a:lstStyle/>
          <a:p>
            <a:pPr algn="ctr">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zh-CN" sz="1100" b="1">
                <a:solidFill>
                  <a:schemeClr val="bg1"/>
                </a:solidFill>
                <a:latin typeface="MS Gothic" pitchFamily="49" charset="-128"/>
                <a:ea typeface="MS Gothic" pitchFamily="49" charset="-128"/>
                <a:sym typeface="MS Gothic" pitchFamily="49" charset="-128"/>
              </a:rPr>
              <a:t>TORQUE</a:t>
            </a:r>
            <a:endParaRPr lang="zh-CN" altLang="zh-CN"/>
          </a:p>
        </p:txBody>
      </p:sp>
      <p:sp>
        <p:nvSpPr>
          <p:cNvPr id="47" name="AutoShape 13"/>
          <p:cNvSpPr>
            <a:spLocks noChangeArrowheads="1"/>
          </p:cNvSpPr>
          <p:nvPr/>
        </p:nvSpPr>
        <p:spPr bwMode="auto">
          <a:xfrm>
            <a:off x="8046913" y="1439763"/>
            <a:ext cx="1543050" cy="457200"/>
          </a:xfrm>
          <a:prstGeom prst="roundRect">
            <a:avLst>
              <a:gd name="adj" fmla="val 16667"/>
            </a:avLst>
          </a:prstGeom>
          <a:solidFill>
            <a:schemeClr val="tx2"/>
          </a:solidFill>
          <a:ln>
            <a:noFill/>
          </a:ln>
          <a:extLst>
            <a:ext uri="{91240B29-F687-4F45-9708-019B960494DF}">
              <a14:hiddenLine xmlns:a14="http://schemas.microsoft.com/office/drawing/2010/main" w="9525" cmpd="sng">
                <a:solidFill>
                  <a:srgbClr val="000000"/>
                </a:solidFill>
                <a:round/>
                <a:headEnd/>
                <a:tailEnd/>
              </a14:hiddenLine>
            </a:ext>
          </a:extLst>
        </p:spPr>
        <p:txBody>
          <a:bodyPr wrap="none" anchor="ctr"/>
          <a:lstStyle/>
          <a:p>
            <a:pPr algn="ctr"/>
            <a:r>
              <a:rPr lang="en-US" altLang="zh-CN" sz="1100" b="1" dirty="0" err="1" smtClean="0">
                <a:solidFill>
                  <a:schemeClr val="bg1"/>
                </a:solidFill>
                <a:sym typeface="Lucida Sans Unicode" pitchFamily="34" charset="0"/>
              </a:rPr>
              <a:t>Gridview</a:t>
            </a:r>
            <a:r>
              <a:rPr lang="en-US" altLang="zh-CN" sz="1100" b="1" dirty="0">
                <a:solidFill>
                  <a:schemeClr val="bg1"/>
                </a:solidFill>
                <a:sym typeface="Lucida Sans Unicode" pitchFamily="34" charset="0"/>
              </a:rPr>
              <a:t> </a:t>
            </a:r>
            <a:r>
              <a:rPr lang="en-US" altLang="zh-CN" sz="1100" b="1" dirty="0" err="1" smtClean="0">
                <a:solidFill>
                  <a:schemeClr val="bg1"/>
                </a:solidFill>
                <a:sym typeface="Lucida Sans Unicode" pitchFamily="34" charset="0"/>
              </a:rPr>
              <a:t>Schedulor</a:t>
            </a:r>
            <a:endParaRPr lang="zh-CN" altLang="en-US" dirty="0"/>
          </a:p>
        </p:txBody>
      </p:sp>
      <p:sp>
        <p:nvSpPr>
          <p:cNvPr id="48" name="Rectangle 6"/>
          <p:cNvSpPr>
            <a:spLocks noChangeArrowheads="1"/>
          </p:cNvSpPr>
          <p:nvPr/>
        </p:nvSpPr>
        <p:spPr bwMode="auto">
          <a:xfrm>
            <a:off x="8972427" y="1919188"/>
            <a:ext cx="14192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3000"/>
              </a:lnSpc>
              <a:buClr>
                <a:schemeClr val="tx1"/>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zh-CN" sz="1200" b="1" dirty="0" smtClean="0">
                <a:solidFill>
                  <a:srgbClr val="366092"/>
                </a:solidFill>
                <a:latin typeface="Verdana" pitchFamily="34" charset="0"/>
                <a:ea typeface="微软雅黑" pitchFamily="34" charset="-122"/>
                <a:sym typeface="Verdana" pitchFamily="34" charset="0"/>
              </a:rPr>
              <a:t>Inquiry the resource, policy  </a:t>
            </a:r>
            <a:endParaRPr lang="zh-CN" altLang="en-US" dirty="0"/>
          </a:p>
        </p:txBody>
      </p:sp>
      <p:sp>
        <p:nvSpPr>
          <p:cNvPr id="49" name="AutoShape 7"/>
          <p:cNvSpPr>
            <a:spLocks noChangeShapeType="1"/>
          </p:cNvSpPr>
          <p:nvPr/>
        </p:nvSpPr>
        <p:spPr bwMode="auto">
          <a:xfrm flipH="1">
            <a:off x="8874002" y="1862039"/>
            <a:ext cx="1587" cy="766763"/>
          </a:xfrm>
          <a:prstGeom prst="straightConnector1">
            <a:avLst/>
          </a:prstGeom>
          <a:noFill/>
          <a:ln w="38100" cap="flat" cmpd="sng">
            <a:solidFill>
              <a:schemeClr val="accent1"/>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50" name="AutoShape 8"/>
          <p:cNvSpPr>
            <a:spLocks noChangeShapeType="1"/>
          </p:cNvSpPr>
          <p:nvPr/>
        </p:nvSpPr>
        <p:spPr bwMode="auto">
          <a:xfrm>
            <a:off x="8797802" y="2897089"/>
            <a:ext cx="20637" cy="752475"/>
          </a:xfrm>
          <a:prstGeom prst="straightConnector1">
            <a:avLst/>
          </a:prstGeom>
          <a:noFill/>
          <a:ln w="38100" cap="flat" cmpd="sng">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1" name="AutoShape 9"/>
          <p:cNvSpPr>
            <a:spLocks noChangeShapeType="1"/>
          </p:cNvSpPr>
          <p:nvPr/>
        </p:nvSpPr>
        <p:spPr bwMode="auto">
          <a:xfrm>
            <a:off x="8721602" y="1862039"/>
            <a:ext cx="1587" cy="777875"/>
          </a:xfrm>
          <a:prstGeom prst="straightConnector1">
            <a:avLst/>
          </a:prstGeom>
          <a:noFill/>
          <a:ln w="38100" cap="flat" cmpd="sng">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2" name="Rectangle 10"/>
          <p:cNvSpPr>
            <a:spLocks noChangeArrowheads="1"/>
          </p:cNvSpPr>
          <p:nvPr/>
        </p:nvSpPr>
        <p:spPr bwMode="auto">
          <a:xfrm>
            <a:off x="7532563" y="1963638"/>
            <a:ext cx="1042988" cy="34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lIns="0" tIns="0" rIns="0" bIns="0">
            <a:spAutoFit/>
          </a:bodyPr>
          <a:lstStyle/>
          <a:p>
            <a:pPr algn="r">
              <a:lnSpc>
                <a:spcPct val="93000"/>
              </a:lnSpc>
              <a:buClr>
                <a:srgbClr val="08228E"/>
              </a:buClr>
              <a:buSzPct val="10000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altLang="zh-CN" sz="1200" b="1" dirty="0" smtClean="0">
                <a:solidFill>
                  <a:srgbClr val="366092"/>
                </a:solidFill>
                <a:latin typeface="Verdana" pitchFamily="34" charset="0"/>
                <a:ea typeface="微软雅黑" pitchFamily="34" charset="-122"/>
                <a:sym typeface="Verdana" pitchFamily="34" charset="0"/>
              </a:rPr>
              <a:t>Manage the workload</a:t>
            </a:r>
            <a:endParaRPr lang="zh-CN" altLang="en-US" dirty="0"/>
          </a:p>
        </p:txBody>
      </p:sp>
      <p:sp>
        <p:nvSpPr>
          <p:cNvPr id="53" name="Rectangle 6"/>
          <p:cNvSpPr>
            <a:spLocks noChangeArrowheads="1"/>
          </p:cNvSpPr>
          <p:nvPr/>
        </p:nvSpPr>
        <p:spPr bwMode="auto">
          <a:xfrm>
            <a:off x="8791452" y="2897089"/>
            <a:ext cx="2129084"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3000"/>
              </a:lnSpc>
              <a:buClr>
                <a:schemeClr val="tx1"/>
              </a:buCl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altLang="zh-CN" sz="1200" b="1" dirty="0" smtClean="0">
                <a:solidFill>
                  <a:srgbClr val="366092"/>
                </a:solidFill>
                <a:latin typeface="Verdana" pitchFamily="34" charset="0"/>
                <a:ea typeface="微软雅黑" pitchFamily="34" charset="-122"/>
                <a:sym typeface="Verdana" pitchFamily="34" charset="0"/>
              </a:rPr>
              <a:t>Automatic detect, </a:t>
            </a:r>
            <a:r>
              <a:rPr lang="en-US" altLang="zh-CN" sz="1200" b="1" dirty="0" err="1" smtClean="0">
                <a:solidFill>
                  <a:srgbClr val="366092"/>
                </a:solidFill>
                <a:latin typeface="Verdana" pitchFamily="34" charset="0"/>
                <a:ea typeface="微软雅黑" pitchFamily="34" charset="-122"/>
                <a:sym typeface="Verdana" pitchFamily="34" charset="0"/>
              </a:rPr>
              <a:t>Avialiability</a:t>
            </a:r>
            <a:r>
              <a:rPr lang="en-US" altLang="zh-CN" sz="1200" b="1" dirty="0" smtClean="0">
                <a:solidFill>
                  <a:srgbClr val="366092"/>
                </a:solidFill>
                <a:latin typeface="Verdana" pitchFamily="34" charset="0"/>
                <a:ea typeface="微软雅黑" pitchFamily="34" charset="-122"/>
                <a:sym typeface="Verdana" pitchFamily="34" charset="0"/>
              </a:rPr>
              <a:t> of accelerators, Key index of the policy</a:t>
            </a:r>
            <a:endParaRPr lang="zh-CN" altLang="en-US" dirty="0"/>
          </a:p>
        </p:txBody>
      </p:sp>
      <p:grpSp>
        <p:nvGrpSpPr>
          <p:cNvPr id="57" name="Group 57"/>
          <p:cNvGrpSpPr>
            <a:grpSpLocks/>
          </p:cNvGrpSpPr>
          <p:nvPr/>
        </p:nvGrpSpPr>
        <p:grpSpPr bwMode="auto">
          <a:xfrm>
            <a:off x="9118477" y="4756052"/>
            <a:ext cx="1139825" cy="1265237"/>
            <a:chOff x="0" y="0"/>
            <a:chExt cx="1139800" cy="1264920"/>
          </a:xfrm>
        </p:grpSpPr>
        <p:sp>
          <p:nvSpPr>
            <p:cNvPr id="58" name="Rectangular Callout 49"/>
            <p:cNvSpPr>
              <a:spLocks noChangeArrowheads="1"/>
            </p:cNvSpPr>
            <p:nvPr/>
          </p:nvSpPr>
          <p:spPr bwMode="auto">
            <a:xfrm>
              <a:off x="71435" y="128555"/>
              <a:ext cx="920730" cy="1136365"/>
            </a:xfrm>
            <a:prstGeom prst="wedgeRectCallout">
              <a:avLst>
                <a:gd name="adj1" fmla="val -47551"/>
                <a:gd name="adj2" fmla="val -102894"/>
              </a:avLst>
            </a:prstGeom>
            <a:noFill/>
            <a:ln w="3175" cap="flat" cmpd="sng">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1200">
                <a:solidFill>
                  <a:srgbClr val="FFFFFF"/>
                </a:solidFill>
                <a:latin typeface="Verdana" pitchFamily="34" charset="0"/>
                <a:sym typeface="Verdana" pitchFamily="34" charset="0"/>
              </a:endParaRPr>
            </a:p>
          </p:txBody>
        </p:sp>
        <p:sp>
          <p:nvSpPr>
            <p:cNvPr id="59" name="TextBox 50"/>
            <p:cNvSpPr>
              <a:spLocks noChangeArrowheads="1"/>
            </p:cNvSpPr>
            <p:nvPr/>
          </p:nvSpPr>
          <p:spPr bwMode="auto">
            <a:xfrm>
              <a:off x="133614" y="495479"/>
              <a:ext cx="753715" cy="76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r>
                <a:rPr lang="en-US" sz="1100" i="1" dirty="0">
                  <a:solidFill>
                    <a:schemeClr val="accent1"/>
                  </a:solidFill>
                  <a:latin typeface="Verdana" pitchFamily="34" charset="0"/>
                  <a:sym typeface="Verdana" pitchFamily="34" charset="0"/>
                </a:rPr>
                <a:t>Temp</a:t>
              </a:r>
              <a:endParaRPr lang="zh-CN" altLang="en-US" sz="1100" i="1" dirty="0">
                <a:solidFill>
                  <a:schemeClr val="accent1"/>
                </a:solidFill>
                <a:latin typeface="Verdana" pitchFamily="34" charset="0"/>
                <a:sym typeface="Verdana" pitchFamily="34" charset="0"/>
              </a:endParaRPr>
            </a:p>
            <a:p>
              <a:r>
                <a:rPr lang="en-US" altLang="zh-CN" sz="1100" i="1" dirty="0" smtClean="0">
                  <a:solidFill>
                    <a:schemeClr val="accent1"/>
                  </a:solidFill>
                  <a:latin typeface="Verdana" pitchFamily="34" charset="0"/>
                  <a:ea typeface="微软雅黑" pitchFamily="34" charset="-122"/>
                  <a:sym typeface="Verdana" pitchFamily="34" charset="0"/>
                </a:rPr>
                <a:t>Failure</a:t>
              </a:r>
              <a:endParaRPr lang="zh-CN" altLang="en-US" sz="1100" i="1" dirty="0">
                <a:solidFill>
                  <a:schemeClr val="accent1"/>
                </a:solidFill>
                <a:latin typeface="Verdana" pitchFamily="34" charset="0"/>
                <a:ea typeface="微软雅黑" pitchFamily="34" charset="-122"/>
                <a:sym typeface="Verdana" pitchFamily="34" charset="0"/>
              </a:endParaRPr>
            </a:p>
            <a:p>
              <a:r>
                <a:rPr lang="en-US" altLang="zh-CN" sz="1100" i="1" dirty="0" smtClean="0">
                  <a:solidFill>
                    <a:schemeClr val="accent1"/>
                  </a:solidFill>
                  <a:latin typeface="Verdana" pitchFamily="34" charset="0"/>
                  <a:ea typeface="微软雅黑" pitchFamily="34" charset="-122"/>
                  <a:sym typeface="Verdana" pitchFamily="34" charset="0"/>
                </a:rPr>
                <a:t>Memory</a:t>
              </a:r>
              <a:endParaRPr lang="zh-CN" altLang="en-US" sz="1100" i="1" dirty="0">
                <a:solidFill>
                  <a:schemeClr val="accent1"/>
                </a:solidFill>
                <a:latin typeface="Verdana" pitchFamily="34" charset="0"/>
                <a:ea typeface="微软雅黑" pitchFamily="34" charset="-122"/>
                <a:sym typeface="Verdana" pitchFamily="34" charset="0"/>
              </a:endParaRPr>
            </a:p>
            <a:p>
              <a:r>
                <a:rPr lang="en-US" sz="1100" i="1" dirty="0">
                  <a:solidFill>
                    <a:schemeClr val="accent1"/>
                  </a:solidFill>
                  <a:latin typeface="Verdana" pitchFamily="34" charset="0"/>
                  <a:sym typeface="Verdana" pitchFamily="34" charset="0"/>
                </a:rPr>
                <a:t>…</a:t>
              </a:r>
              <a:endParaRPr lang="zh-CN" altLang="en-US" dirty="0"/>
            </a:p>
          </p:txBody>
        </p:sp>
        <p:sp>
          <p:nvSpPr>
            <p:cNvPr id="60" name="Rectangle 51"/>
            <p:cNvSpPr>
              <a:spLocks noChangeArrowheads="1"/>
            </p:cNvSpPr>
            <p:nvPr/>
          </p:nvSpPr>
          <p:spPr bwMode="auto">
            <a:xfrm>
              <a:off x="0" y="81878"/>
              <a:ext cx="6076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r>
                <a:rPr lang="en-US" sz="1400" b="1">
                  <a:solidFill>
                    <a:schemeClr val="accent1"/>
                  </a:solidFill>
                  <a:latin typeface="Verdana" pitchFamily="34" charset="0"/>
                  <a:sym typeface="Verdana" pitchFamily="34" charset="0"/>
                </a:rPr>
                <a:t>GPU</a:t>
              </a:r>
              <a:endParaRPr lang="zh-CN" altLang="en-US"/>
            </a:p>
          </p:txBody>
        </p:sp>
        <p:pic>
          <p:nvPicPr>
            <p:cNvPr id="61" name="Picture 2" descr="TESLA M2070"/>
            <p:cNvPicPr>
              <a:picLocks noChangeAspect="1" noChangeArrowheads="1"/>
            </p:cNvPicPr>
            <p:nvPr/>
          </p:nvPicPr>
          <p:blipFill>
            <a:blip r:embed="rId3" cstate="print">
              <a:extLst>
                <a:ext uri="{28A0092B-C50C-407E-A947-70E740481C1C}">
                  <a14:useLocalDpi xmlns:a14="http://schemas.microsoft.com/office/drawing/2010/main" val="0"/>
                </a:ext>
              </a:extLst>
            </a:blip>
            <a:srcRect t="-4388"/>
            <a:stretch>
              <a:fillRect/>
            </a:stretch>
          </p:blipFill>
          <p:spPr bwMode="auto">
            <a:xfrm>
              <a:off x="545440" y="0"/>
              <a:ext cx="594360" cy="4846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62" name="Group 62"/>
          <p:cNvGrpSpPr>
            <a:grpSpLocks/>
          </p:cNvGrpSpPr>
          <p:nvPr/>
        </p:nvGrpSpPr>
        <p:grpSpPr bwMode="auto">
          <a:xfrm>
            <a:off x="7478588" y="4817964"/>
            <a:ext cx="1377950" cy="1203325"/>
            <a:chOff x="0" y="0"/>
            <a:chExt cx="1378451" cy="1203074"/>
          </a:xfrm>
        </p:grpSpPr>
        <p:sp>
          <p:nvSpPr>
            <p:cNvPr id="63" name="Rectangular Callout 56"/>
            <p:cNvSpPr>
              <a:spLocks noChangeArrowheads="1"/>
            </p:cNvSpPr>
            <p:nvPr/>
          </p:nvSpPr>
          <p:spPr bwMode="auto">
            <a:xfrm>
              <a:off x="71464" y="46028"/>
              <a:ext cx="921085" cy="1157046"/>
            </a:xfrm>
            <a:prstGeom prst="wedgeRectCallout">
              <a:avLst>
                <a:gd name="adj1" fmla="val 17755"/>
                <a:gd name="adj2" fmla="val -128894"/>
              </a:avLst>
            </a:prstGeom>
            <a:noFill/>
            <a:ln w="3175" cap="flat" cmpd="sng">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1200">
                <a:solidFill>
                  <a:srgbClr val="FFFFFF"/>
                </a:solidFill>
                <a:latin typeface="Verdana" pitchFamily="34" charset="0"/>
                <a:sym typeface="Verdana" pitchFamily="34" charset="0"/>
              </a:endParaRPr>
            </a:p>
          </p:txBody>
        </p:sp>
        <p:sp>
          <p:nvSpPr>
            <p:cNvPr id="64" name="Rectangle 58"/>
            <p:cNvSpPr>
              <a:spLocks noChangeArrowheads="1"/>
            </p:cNvSpPr>
            <p:nvPr/>
          </p:nvSpPr>
          <p:spPr bwMode="auto">
            <a:xfrm>
              <a:off x="0" y="0"/>
              <a:ext cx="7537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r>
                <a:rPr lang="en-US" sz="1400" b="1">
                  <a:solidFill>
                    <a:schemeClr val="accent1"/>
                  </a:solidFill>
                  <a:latin typeface="Verdana" pitchFamily="34" charset="0"/>
                  <a:sym typeface="Verdana" pitchFamily="34" charset="0"/>
                </a:rPr>
                <a:t>Xeon </a:t>
              </a:r>
              <a:endParaRPr lang="zh-CN" altLang="en-US" sz="1400" b="1">
                <a:solidFill>
                  <a:schemeClr val="accent1"/>
                </a:solidFill>
                <a:latin typeface="Verdana" pitchFamily="34" charset="0"/>
                <a:sym typeface="Verdana" pitchFamily="34" charset="0"/>
              </a:endParaRPr>
            </a:p>
            <a:p>
              <a:r>
                <a:rPr lang="en-US" sz="1400" b="1">
                  <a:solidFill>
                    <a:schemeClr val="accent1"/>
                  </a:solidFill>
                  <a:latin typeface="Verdana" pitchFamily="34" charset="0"/>
                  <a:sym typeface="Verdana" pitchFamily="34" charset="0"/>
                </a:rPr>
                <a:t>Phi</a:t>
              </a:r>
              <a:endParaRPr lang="zh-CN" altLang="en-US"/>
            </a:p>
          </p:txBody>
        </p:sp>
        <p:sp>
          <p:nvSpPr>
            <p:cNvPr id="65" name="TextBox 57"/>
            <p:cNvSpPr>
              <a:spLocks noChangeArrowheads="1"/>
            </p:cNvSpPr>
            <p:nvPr/>
          </p:nvSpPr>
          <p:spPr bwMode="auto">
            <a:xfrm>
              <a:off x="133614" y="433633"/>
              <a:ext cx="850222" cy="76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wrap="none">
              <a:spAutoFit/>
            </a:bodyPr>
            <a:lstStyle/>
            <a:p>
              <a:r>
                <a:rPr lang="en-US" altLang="zh-CN" sz="1100" i="1" dirty="0" smtClean="0">
                  <a:solidFill>
                    <a:schemeClr val="accent1"/>
                  </a:solidFill>
                  <a:latin typeface="Verdana" pitchFamily="34" charset="0"/>
                  <a:ea typeface="微软雅黑" pitchFamily="34" charset="-122"/>
                  <a:sym typeface="Verdana" pitchFamily="34" charset="0"/>
                </a:rPr>
                <a:t>Core</a:t>
              </a:r>
              <a:endParaRPr lang="zh-CN" altLang="en-US" sz="1100" i="1" dirty="0">
                <a:solidFill>
                  <a:schemeClr val="accent1"/>
                </a:solidFill>
                <a:latin typeface="Verdana" pitchFamily="34" charset="0"/>
                <a:ea typeface="微软雅黑" pitchFamily="34" charset="-122"/>
                <a:sym typeface="Verdana" pitchFamily="34" charset="0"/>
              </a:endParaRPr>
            </a:p>
            <a:p>
              <a:r>
                <a:rPr lang="en-US" altLang="zh-CN" sz="1100" i="1" dirty="0" smtClean="0">
                  <a:solidFill>
                    <a:schemeClr val="accent1"/>
                  </a:solidFill>
                  <a:latin typeface="Verdana" pitchFamily="34" charset="0"/>
                  <a:ea typeface="微软雅黑" pitchFamily="34" charset="-122"/>
                  <a:sym typeface="Verdana" pitchFamily="34" charset="0"/>
                </a:rPr>
                <a:t>Workload</a:t>
              </a:r>
              <a:endParaRPr lang="zh-CN" altLang="en-US" sz="1100" i="1" dirty="0">
                <a:solidFill>
                  <a:schemeClr val="accent1"/>
                </a:solidFill>
                <a:latin typeface="Verdana" pitchFamily="34" charset="0"/>
                <a:ea typeface="微软雅黑" pitchFamily="34" charset="-122"/>
                <a:sym typeface="Verdana" pitchFamily="34" charset="0"/>
              </a:endParaRPr>
            </a:p>
            <a:p>
              <a:r>
                <a:rPr lang="en-US" altLang="zh-CN" sz="1100" i="1" dirty="0" smtClean="0">
                  <a:solidFill>
                    <a:schemeClr val="accent1"/>
                  </a:solidFill>
                  <a:latin typeface="Verdana" pitchFamily="34" charset="0"/>
                  <a:ea typeface="微软雅黑" pitchFamily="34" charset="-122"/>
                  <a:sym typeface="Verdana" pitchFamily="34" charset="0"/>
                </a:rPr>
                <a:t>Memory</a:t>
              </a:r>
              <a:endParaRPr lang="zh-CN" altLang="en-US" sz="1100" i="1" dirty="0">
                <a:solidFill>
                  <a:schemeClr val="accent1"/>
                </a:solidFill>
                <a:latin typeface="Verdana" pitchFamily="34" charset="0"/>
                <a:ea typeface="微软雅黑" pitchFamily="34" charset="-122"/>
                <a:sym typeface="Verdana" pitchFamily="34" charset="0"/>
              </a:endParaRPr>
            </a:p>
            <a:p>
              <a:r>
                <a:rPr lang="en-US" sz="1100" i="1" dirty="0">
                  <a:solidFill>
                    <a:schemeClr val="accent1"/>
                  </a:solidFill>
                  <a:latin typeface="Verdana" pitchFamily="34" charset="0"/>
                  <a:sym typeface="Verdana" pitchFamily="34" charset="0"/>
                </a:rPr>
                <a:t>…</a:t>
              </a:r>
              <a:endParaRPr lang="zh-CN" altLang="en-US" dirty="0"/>
            </a:p>
          </p:txBody>
        </p:sp>
        <p:pic>
          <p:nvPicPr>
            <p:cNvPr id="66" name="Picture 3" descr="C:\Users\dmartin.AC\Documents\Projects\Moab Gatling 7.2 Launch\7.2 Graphics\CMD_Intel_Product_XeonPhi_b_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931" y="44834"/>
              <a:ext cx="73152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grpSp>
      <p:grpSp>
        <p:nvGrpSpPr>
          <p:cNvPr id="67" name="Group 67"/>
          <p:cNvGrpSpPr>
            <a:grpSpLocks/>
          </p:cNvGrpSpPr>
          <p:nvPr/>
        </p:nvGrpSpPr>
        <p:grpSpPr bwMode="auto">
          <a:xfrm rot="20426248">
            <a:off x="8240589" y="4548088"/>
            <a:ext cx="231775" cy="355600"/>
            <a:chOff x="0" y="0"/>
            <a:chExt cx="233178" cy="355508"/>
          </a:xfrm>
        </p:grpSpPr>
        <p:sp>
          <p:nvSpPr>
            <p:cNvPr id="68" name="Isosceles Triangle 54"/>
            <p:cNvSpPr>
              <a:spLocks noChangeArrowheads="1"/>
            </p:cNvSpPr>
            <p:nvPr/>
          </p:nvSpPr>
          <p:spPr bwMode="auto">
            <a:xfrm rot="1769436">
              <a:off x="94383" y="-1836"/>
              <a:ext cx="138948" cy="355508"/>
            </a:xfrm>
            <a:prstGeom prst="triangle">
              <a:avLst>
                <a:gd name="adj" fmla="val 50000"/>
              </a:avLst>
            </a:prstGeom>
            <a:noFill/>
            <a:ln w="6350" cap="flat" cmpd="sng">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Verdana" pitchFamily="34" charset="0"/>
                <a:sym typeface="Verdana" pitchFamily="34" charset="0"/>
              </a:endParaRPr>
            </a:p>
          </p:txBody>
        </p:sp>
        <p:sp>
          <p:nvSpPr>
            <p:cNvPr id="69" name="Rectangle 55"/>
            <p:cNvSpPr>
              <a:spLocks noChangeArrowheads="1"/>
            </p:cNvSpPr>
            <p:nvPr/>
          </p:nvSpPr>
          <p:spPr bwMode="auto">
            <a:xfrm rot="1921351">
              <a:off x="-359" y="299844"/>
              <a:ext cx="172488" cy="50787"/>
            </a:xfrm>
            <a:prstGeom prst="rect">
              <a:avLst/>
            </a:prstGeom>
            <a:solidFill>
              <a:schemeClr val="bg1"/>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Verdana" pitchFamily="34" charset="0"/>
                <a:sym typeface="Verdana" pitchFamily="34" charset="0"/>
              </a:endParaRPr>
            </a:p>
          </p:txBody>
        </p:sp>
      </p:grpSp>
      <p:pic>
        <p:nvPicPr>
          <p:cNvPr id="70" name="Picture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564" y="3243164"/>
            <a:ext cx="173672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3197961992"/>
      </p:ext>
    </p:extLst>
  </p:cSld>
  <p:clrMapOvr>
    <a:masterClrMapping/>
  </p:clrMapOvr>
  <mc:AlternateContent xmlns:mc="http://schemas.openxmlformats.org/markup-compatibility/2006" xmlns:p14="http://schemas.microsoft.com/office/powerpoint/2010/main">
    <mc:Choice Requires="p14">
      <p:transition spd="slow" p14:dur="2000" advTm="21660"/>
    </mc:Choice>
    <mc:Fallback xmlns="">
      <p:transition spd="slow" advTm="2166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err="1" smtClean="0"/>
              <a:t>FLEXlm</a:t>
            </a:r>
            <a:r>
              <a:rPr lang="en-US" altLang="zh-CN" dirty="0" smtClean="0"/>
              <a:t> Support</a:t>
            </a:r>
            <a:endParaRPr lang="en-US" altLang="zh-CN" dirty="0"/>
          </a:p>
        </p:txBody>
      </p:sp>
      <p:sp>
        <p:nvSpPr>
          <p:cNvPr id="2" name="内容占位符 1"/>
          <p:cNvSpPr>
            <a:spLocks noGrp="1"/>
          </p:cNvSpPr>
          <p:nvPr>
            <p:ph sz="quarter" idx="12"/>
          </p:nvPr>
        </p:nvSpPr>
        <p:spPr>
          <a:solidFill>
            <a:schemeClr val="bg1"/>
          </a:solidFill>
          <a:ln w="9525" cmpd="sng">
            <a:solidFill>
              <a:srgbClr val="4F81BD"/>
            </a:solidFill>
            <a:prstDash val="solid"/>
            <a:miter/>
          </a:ln>
        </p:spPr>
        <p:txBody>
          <a:bodyPr vert="horz" wrap="square" lIns="91440" tIns="45720" rIns="91440" bIns="45720" anchor="t" anchorCtr="0">
            <a:prstTxWarp prst="textNoShape">
              <a:avLst/>
            </a:prstTxWarp>
          </a:bodyPr>
          <a:lstStyle/>
          <a:p>
            <a:pPr lvl="1">
              <a:buFont typeface="Arial" pitchFamily="34" charset="0"/>
              <a:buChar char="•"/>
            </a:pPr>
            <a:r>
              <a:rPr lang="en-US" altLang="zh-CN" sz="1800" dirty="0"/>
              <a:t>Multiple </a:t>
            </a:r>
            <a:r>
              <a:rPr lang="en-US" altLang="zh-CN" sz="1800" dirty="0" err="1"/>
              <a:t>FLEXlm</a:t>
            </a:r>
            <a:r>
              <a:rPr lang="zh-CN" altLang="en-US" sz="1800" dirty="0"/>
              <a:t> </a:t>
            </a:r>
            <a:r>
              <a:rPr lang="en-US" altLang="zh-CN" sz="1800" dirty="0"/>
              <a:t>Servers</a:t>
            </a:r>
          </a:p>
          <a:p>
            <a:pPr lvl="1">
              <a:buFont typeface="Arial" pitchFamily="34" charset="0"/>
              <a:buChar char="•"/>
            </a:pPr>
            <a:r>
              <a:rPr lang="en-US" altLang="zh-CN" sz="1800" dirty="0" smtClean="0"/>
              <a:t>Query </a:t>
            </a:r>
            <a:r>
              <a:rPr lang="en-US" altLang="zh-CN" sz="1800" dirty="0" err="1" smtClean="0"/>
              <a:t>realtime</a:t>
            </a:r>
            <a:r>
              <a:rPr lang="en-US" altLang="zh-CN" sz="1800" dirty="0" smtClean="0"/>
              <a:t> status of license usage</a:t>
            </a:r>
            <a:endParaRPr lang="en-US" altLang="zh-CN" sz="1800" dirty="0"/>
          </a:p>
          <a:p>
            <a:pPr lvl="1">
              <a:buFont typeface="Arial" pitchFamily="34" charset="0"/>
              <a:buChar char="•"/>
            </a:pPr>
            <a:r>
              <a:rPr lang="en-US" altLang="zh-CN" sz="1800" dirty="0" smtClean="0"/>
              <a:t>Query Relative users information &amp; jobs</a:t>
            </a:r>
            <a:endParaRPr lang="en-US" altLang="zh-CN" sz="1800" dirty="0"/>
          </a:p>
          <a:p>
            <a:pPr marL="57150" indent="0">
              <a:buNone/>
            </a:pPr>
            <a:endParaRPr lang="en-US" altLang="zh-CN" dirty="0">
              <a:solidFill>
                <a:prstClr val="black"/>
              </a:solidFill>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6514" y="1268760"/>
            <a:ext cx="4044697"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544" y="3140968"/>
            <a:ext cx="8213948"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24256"/>
      </p:ext>
    </p:extLst>
  </p:cSld>
  <p:clrMapOvr>
    <a:masterClrMapping/>
  </p:clrMapOvr>
  <mc:AlternateContent xmlns:mc="http://schemas.openxmlformats.org/markup-compatibility/2006" xmlns:p14="http://schemas.microsoft.com/office/powerpoint/2010/main">
    <mc:Choice Requires="p14">
      <p:transition spd="slow" p14:dur="2000" advTm="3125"/>
    </mc:Choice>
    <mc:Fallback xmlns="">
      <p:transition spd="slow" advTm="312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07368" y="2581275"/>
            <a:ext cx="445355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微软雅黑" panose="020B0503020204020204" pitchFamily="34" charset="-122"/>
              </a:defRPr>
            </a:lvl1pPr>
            <a:lvl2pPr marL="742950" indent="-285750">
              <a:spcBef>
                <a:spcPct val="20000"/>
              </a:spcBef>
              <a:buChar char="–"/>
              <a:defRPr sz="2800">
                <a:solidFill>
                  <a:schemeClr val="tx1"/>
                </a:solidFill>
                <a:latin typeface="Verdana" panose="020B0604030504040204" pitchFamily="34" charset="0"/>
                <a:ea typeface="微软雅黑" panose="020B0503020204020204" pitchFamily="34" charset="-122"/>
              </a:defRPr>
            </a:lvl2pPr>
            <a:lvl3pPr marL="1143000" indent="-228600">
              <a:spcBef>
                <a:spcPct val="20000"/>
              </a:spcBef>
              <a:buChar char="•"/>
              <a:defRPr sz="2400">
                <a:solidFill>
                  <a:schemeClr val="tx1"/>
                </a:solidFill>
                <a:latin typeface="Verdana" panose="020B0604030504040204" pitchFamily="34" charset="0"/>
                <a:ea typeface="微软雅黑" panose="020B0503020204020204" pitchFamily="34" charset="-122"/>
              </a:defRPr>
            </a:lvl3pPr>
            <a:lvl4pPr marL="1600200" indent="-228600">
              <a:spcBef>
                <a:spcPct val="20000"/>
              </a:spcBef>
              <a:buChar char="–"/>
              <a:defRPr sz="2000">
                <a:solidFill>
                  <a:schemeClr val="tx1"/>
                </a:solidFill>
                <a:latin typeface="Verdana" panose="020B0604030504040204" pitchFamily="34" charset="0"/>
                <a:ea typeface="微软雅黑" panose="020B0503020204020204" pitchFamily="34" charset="-122"/>
              </a:defRPr>
            </a:lvl4pPr>
            <a:lvl5pPr marL="2057400" indent="-228600">
              <a:spcBef>
                <a:spcPct val="20000"/>
              </a:spcBef>
              <a:buChar char="»"/>
              <a:defRPr sz="20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9pPr>
          </a:lstStyle>
          <a:p>
            <a:pPr algn="r" eaLnBrk="1" hangingPunct="1">
              <a:spcBef>
                <a:spcPct val="0"/>
              </a:spcBef>
              <a:buFontTx/>
              <a:buNone/>
            </a:pPr>
            <a:r>
              <a:rPr lang="en-US" altLang="zh-CN" b="1" dirty="0" smtClean="0">
                <a:latin typeface="Arial" panose="020B0604020202020204" pitchFamily="34" charset="0"/>
              </a:rPr>
              <a:t>New Upgrade</a:t>
            </a:r>
            <a:endParaRPr lang="zh-CN" altLang="en-US" b="1" dirty="0">
              <a:latin typeface="Arial" panose="020B0604020202020204" pitchFamily="34" charset="0"/>
            </a:endParaRPr>
          </a:p>
          <a:p>
            <a:pPr algn="r" eaLnBrk="1" hangingPunct="1">
              <a:spcBef>
                <a:spcPct val="0"/>
              </a:spcBef>
              <a:buFontTx/>
              <a:buNone/>
            </a:pPr>
            <a:r>
              <a:rPr lang="en-US" altLang="zh-CN" b="1" dirty="0" smtClean="0">
                <a:latin typeface="Arial" panose="020B0604020202020204" pitchFamily="34" charset="0"/>
              </a:rPr>
              <a:t>Ultimate Experience</a:t>
            </a:r>
            <a:endParaRPr lang="zh-CN" altLang="en-US" sz="1800" dirty="0">
              <a:latin typeface="Arial" panose="020B0604020202020204" pitchFamily="34" charset="0"/>
              <a:ea typeface="宋体" panose="02010600030101010101" pitchFamily="2" charset="-122"/>
            </a:endParaRPr>
          </a:p>
        </p:txBody>
      </p:sp>
      <p:pic>
        <p:nvPicPr>
          <p:cNvPr id="7" name="Picture 5" descr="ppt背景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376" y="303598"/>
            <a:ext cx="238125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论坛banner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1776" y="2305050"/>
            <a:ext cx="513397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1631504" y="3676650"/>
            <a:ext cx="323259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ea typeface="微软雅黑" panose="020B0503020204020204" pitchFamily="34" charset="-122"/>
              </a:defRPr>
            </a:lvl1pPr>
            <a:lvl2pPr marL="742950" indent="-285750">
              <a:spcBef>
                <a:spcPct val="20000"/>
              </a:spcBef>
              <a:buChar char="–"/>
              <a:defRPr sz="2800">
                <a:solidFill>
                  <a:schemeClr val="tx1"/>
                </a:solidFill>
                <a:latin typeface="Verdana" panose="020B0604030504040204" pitchFamily="34" charset="0"/>
                <a:ea typeface="微软雅黑" panose="020B0503020204020204" pitchFamily="34" charset="-122"/>
              </a:defRPr>
            </a:lvl2pPr>
            <a:lvl3pPr marL="1143000" indent="-228600">
              <a:spcBef>
                <a:spcPct val="20000"/>
              </a:spcBef>
              <a:buChar char="•"/>
              <a:defRPr sz="2400">
                <a:solidFill>
                  <a:schemeClr val="tx1"/>
                </a:solidFill>
                <a:latin typeface="Verdana" panose="020B0604030504040204" pitchFamily="34" charset="0"/>
                <a:ea typeface="微软雅黑" panose="020B0503020204020204" pitchFamily="34" charset="-122"/>
              </a:defRPr>
            </a:lvl3pPr>
            <a:lvl4pPr marL="1600200" indent="-228600">
              <a:spcBef>
                <a:spcPct val="20000"/>
              </a:spcBef>
              <a:buChar char="–"/>
              <a:defRPr sz="2000">
                <a:solidFill>
                  <a:schemeClr val="tx1"/>
                </a:solidFill>
                <a:latin typeface="Verdana" panose="020B0604030504040204" pitchFamily="34" charset="0"/>
                <a:ea typeface="微软雅黑" panose="020B0503020204020204" pitchFamily="34" charset="-122"/>
              </a:defRPr>
            </a:lvl4pPr>
            <a:lvl5pPr marL="2057400" indent="-228600">
              <a:spcBef>
                <a:spcPct val="20000"/>
              </a:spcBef>
              <a:buChar char="»"/>
              <a:defRPr sz="20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9pPr>
          </a:lstStyle>
          <a:p>
            <a:pPr algn="r" eaLnBrk="1" hangingPunct="1">
              <a:spcBef>
                <a:spcPct val="0"/>
              </a:spcBef>
              <a:buFontTx/>
              <a:buNone/>
            </a:pPr>
            <a:r>
              <a:rPr lang="en-US" altLang="zh-CN" sz="1800" dirty="0" smtClean="0">
                <a:latin typeface="Arial" panose="020B0604020202020204" pitchFamily="34" charset="0"/>
              </a:rPr>
              <a:t>Faster</a:t>
            </a:r>
            <a:r>
              <a:rPr lang="zh-CN" altLang="en-US" sz="1800" dirty="0" smtClean="0">
                <a:latin typeface="Arial" panose="020B0604020202020204" pitchFamily="34" charset="0"/>
              </a:rPr>
              <a:t>、</a:t>
            </a:r>
            <a:r>
              <a:rPr lang="en-US" altLang="zh-CN" sz="1800" dirty="0" smtClean="0">
                <a:latin typeface="Arial" panose="020B0604020202020204" pitchFamily="34" charset="0"/>
              </a:rPr>
              <a:t>Smarter</a:t>
            </a:r>
            <a:r>
              <a:rPr lang="zh-CN" altLang="en-US" sz="1800" dirty="0" smtClean="0">
                <a:latin typeface="Arial" panose="020B0604020202020204" pitchFamily="34" charset="0"/>
              </a:rPr>
              <a:t>、</a:t>
            </a:r>
            <a:r>
              <a:rPr lang="en-US" altLang="zh-CN" sz="1800" dirty="0" smtClean="0">
                <a:latin typeface="Arial" panose="020B0604020202020204" pitchFamily="34" charset="0"/>
              </a:rPr>
              <a:t>Flexible</a:t>
            </a:r>
            <a:endParaRPr lang="zh-CN" altLang="en-US" sz="1800" dirty="0">
              <a:latin typeface="Arial" panose="020B0604020202020204" pitchFamily="34" charset="0"/>
            </a:endParaRPr>
          </a:p>
        </p:txBody>
      </p:sp>
      <p:sp>
        <p:nvSpPr>
          <p:cNvPr id="10" name="Text Box 8"/>
          <p:cNvSpPr txBox="1">
            <a:spLocks noChangeArrowheads="1"/>
          </p:cNvSpPr>
          <p:nvPr/>
        </p:nvSpPr>
        <p:spPr bwMode="auto">
          <a:xfrm>
            <a:off x="1415480" y="4041775"/>
            <a:ext cx="343909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ea typeface="微软雅黑" panose="020B0503020204020204" pitchFamily="34" charset="-122"/>
              </a:defRPr>
            </a:lvl1pPr>
            <a:lvl2pPr marL="742950" indent="-285750">
              <a:spcBef>
                <a:spcPct val="20000"/>
              </a:spcBef>
              <a:buChar char="–"/>
              <a:defRPr sz="2800">
                <a:solidFill>
                  <a:schemeClr val="tx1"/>
                </a:solidFill>
                <a:latin typeface="Verdana" panose="020B0604030504040204" pitchFamily="34" charset="0"/>
                <a:ea typeface="微软雅黑" panose="020B0503020204020204" pitchFamily="34" charset="-122"/>
              </a:defRPr>
            </a:lvl2pPr>
            <a:lvl3pPr marL="1143000" indent="-228600">
              <a:spcBef>
                <a:spcPct val="20000"/>
              </a:spcBef>
              <a:buChar char="•"/>
              <a:defRPr sz="2400">
                <a:solidFill>
                  <a:schemeClr val="tx1"/>
                </a:solidFill>
                <a:latin typeface="Verdana" panose="020B0604030504040204" pitchFamily="34" charset="0"/>
                <a:ea typeface="微软雅黑" panose="020B0503020204020204" pitchFamily="34" charset="-122"/>
              </a:defRPr>
            </a:lvl3pPr>
            <a:lvl4pPr marL="1600200" indent="-228600">
              <a:spcBef>
                <a:spcPct val="20000"/>
              </a:spcBef>
              <a:buChar char="–"/>
              <a:defRPr sz="2000">
                <a:solidFill>
                  <a:schemeClr val="tx1"/>
                </a:solidFill>
                <a:latin typeface="Verdana" panose="020B0604030504040204" pitchFamily="34" charset="0"/>
                <a:ea typeface="微软雅黑" panose="020B0503020204020204" pitchFamily="34" charset="-122"/>
              </a:defRPr>
            </a:lvl4pPr>
            <a:lvl5pPr marL="2057400" indent="-228600">
              <a:spcBef>
                <a:spcPct val="20000"/>
              </a:spcBef>
              <a:buChar char="»"/>
              <a:defRPr sz="20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9pPr>
          </a:lstStyle>
          <a:p>
            <a:pPr algn="r" eaLnBrk="1" hangingPunct="1">
              <a:spcBef>
                <a:spcPct val="0"/>
              </a:spcBef>
              <a:buFontTx/>
              <a:buNone/>
            </a:pPr>
            <a:r>
              <a:rPr lang="en-US" altLang="zh-CN" sz="1200" dirty="0" smtClean="0">
                <a:latin typeface="Arial" panose="020B0604020202020204" pitchFamily="34" charset="0"/>
              </a:rPr>
              <a:t>New Generation of Cluster Operating System</a:t>
            </a:r>
            <a:endParaRPr lang="zh-CN" altLang="en-US" sz="1200" dirty="0">
              <a:latin typeface="Arial" panose="020B0604020202020204" pitchFamily="34" charset="0"/>
            </a:endParaRPr>
          </a:p>
        </p:txBody>
      </p:sp>
    </p:spTree>
    <p:extLst>
      <p:ext uri="{BB962C8B-B14F-4D97-AF65-F5344CB8AC3E}">
        <p14:creationId xmlns:p14="http://schemas.microsoft.com/office/powerpoint/2010/main" val="3051057003"/>
      </p:ext>
    </p:extLst>
  </p:cSld>
  <p:clrMapOvr>
    <a:masterClrMapping/>
  </p:clrMapOvr>
  <p:transition advTm="7896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solidFill>
                  <a:schemeClr val="tx1">
                    <a:lumMod val="65000"/>
                    <a:lumOff val="35000"/>
                  </a:schemeClr>
                </a:solidFill>
              </a:rPr>
              <a:t>LSF</a:t>
            </a:r>
            <a:r>
              <a:rPr lang="zh-CN" altLang="en-US" dirty="0">
                <a:solidFill>
                  <a:schemeClr val="tx1">
                    <a:lumMod val="65000"/>
                    <a:lumOff val="35000"/>
                  </a:schemeClr>
                </a:solidFill>
              </a:rPr>
              <a:t> </a:t>
            </a:r>
            <a:r>
              <a:rPr lang="en-US" altLang="zh-CN" dirty="0" smtClean="0">
                <a:solidFill>
                  <a:schemeClr val="tx1">
                    <a:lumMod val="65000"/>
                    <a:lumOff val="35000"/>
                  </a:schemeClr>
                </a:solidFill>
              </a:rPr>
              <a:t>Compatible CLI</a:t>
            </a:r>
            <a:endParaRPr lang="zh-CN" altLang="en-US" dirty="0"/>
          </a:p>
        </p:txBody>
      </p:sp>
      <p:sp>
        <p:nvSpPr>
          <p:cNvPr id="13" name="Content Placeholder 2"/>
          <p:cNvSpPr>
            <a:spLocks noGrp="1" noChangeArrowheads="1"/>
          </p:cNvSpPr>
          <p:nvPr>
            <p:ph sz="quarter" idx="12"/>
          </p:nvPr>
        </p:nvSpPr>
        <p:spPr bwMode="auto">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zh-CN" sz="1600" dirty="0" err="1" smtClean="0"/>
              <a:t>bjobs</a:t>
            </a:r>
            <a:r>
              <a:rPr lang="en-US" altLang="zh-CN" sz="1600" dirty="0" smtClean="0"/>
              <a:t> </a:t>
            </a:r>
            <a:r>
              <a:rPr lang="en-US" altLang="zh-CN" sz="1600" dirty="0"/>
              <a:t>– </a:t>
            </a:r>
            <a:r>
              <a:rPr lang="zh-CN" altLang="en-US" sz="1600" dirty="0"/>
              <a:t>作业查询命令</a:t>
            </a:r>
            <a:endParaRPr lang="en-US" altLang="zh-CN" sz="1600" dirty="0"/>
          </a:p>
          <a:p>
            <a:pPr lvl="0"/>
            <a:r>
              <a:rPr lang="en-US" altLang="zh-CN" sz="1600" dirty="0" err="1"/>
              <a:t>bsub</a:t>
            </a:r>
            <a:r>
              <a:rPr lang="en-US" altLang="zh-CN" sz="1600" dirty="0"/>
              <a:t> – </a:t>
            </a:r>
            <a:r>
              <a:rPr lang="zh-CN" altLang="en-US" sz="1600" dirty="0"/>
              <a:t>作业提交命令</a:t>
            </a:r>
            <a:endParaRPr lang="en-US" altLang="zh-CN" sz="1600" dirty="0"/>
          </a:p>
          <a:p>
            <a:pPr lvl="0"/>
            <a:r>
              <a:rPr lang="en-US" altLang="zh-CN" sz="1600" dirty="0" err="1"/>
              <a:t>bkill</a:t>
            </a:r>
            <a:r>
              <a:rPr lang="en-US" altLang="zh-CN" sz="1600" dirty="0"/>
              <a:t> – </a:t>
            </a:r>
            <a:r>
              <a:rPr lang="zh-CN" altLang="en-US" sz="1600" dirty="0"/>
              <a:t>作业控制命令</a:t>
            </a:r>
            <a:endParaRPr lang="en-US" altLang="zh-CN" sz="1600" dirty="0"/>
          </a:p>
          <a:p>
            <a:pPr lvl="0"/>
            <a:r>
              <a:rPr lang="en-US" altLang="zh-CN" sz="1600" dirty="0" err="1"/>
              <a:t>bqueues</a:t>
            </a:r>
            <a:r>
              <a:rPr lang="en-US" altLang="zh-CN" sz="1600" dirty="0"/>
              <a:t> – </a:t>
            </a:r>
            <a:r>
              <a:rPr lang="zh-CN" altLang="en-US" sz="1600" dirty="0"/>
              <a:t>队列查询命令</a:t>
            </a:r>
            <a:endParaRPr lang="en-US" altLang="zh-CN" sz="1600" dirty="0"/>
          </a:p>
          <a:p>
            <a:pPr lvl="0"/>
            <a:r>
              <a:rPr lang="en-US" altLang="zh-CN" sz="1600" dirty="0" err="1"/>
              <a:t>bhosts</a:t>
            </a:r>
            <a:r>
              <a:rPr lang="en-US" altLang="zh-CN" sz="1600" dirty="0"/>
              <a:t>  - </a:t>
            </a:r>
            <a:r>
              <a:rPr lang="zh-CN" altLang="en-US" sz="1600" dirty="0"/>
              <a:t>节点查询命令</a:t>
            </a:r>
            <a:endParaRPr lang="en-US" altLang="zh-CN" sz="1600" dirty="0"/>
          </a:p>
          <a:p>
            <a:pPr lvl="0"/>
            <a:r>
              <a:rPr lang="en-US" altLang="zh-CN" sz="1600" dirty="0" err="1"/>
              <a:t>bhist</a:t>
            </a:r>
            <a:r>
              <a:rPr lang="en-US" altLang="zh-CN" sz="1600" dirty="0"/>
              <a:t> – </a:t>
            </a:r>
            <a:r>
              <a:rPr lang="zh-CN" altLang="en-US" sz="1600" dirty="0"/>
              <a:t>历史作业查询</a:t>
            </a:r>
            <a:endParaRPr lang="zh-CN" altLang="zh-CN" sz="1600" dirty="0"/>
          </a:p>
        </p:txBody>
      </p:sp>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图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3910" y="3645024"/>
            <a:ext cx="7848872" cy="2376264"/>
          </a:xfrm>
          <a:prstGeom prst="rect">
            <a:avLst/>
          </a:prstGeom>
          <a:noFill/>
          <a:ln>
            <a:noFill/>
          </a:ln>
        </p:spPr>
      </p:pic>
    </p:spTree>
    <p:extLst>
      <p:ext uri="{BB962C8B-B14F-4D97-AF65-F5344CB8AC3E}">
        <p14:creationId xmlns:p14="http://schemas.microsoft.com/office/powerpoint/2010/main" val="2426722842"/>
      </p:ext>
    </p:extLst>
  </p:cSld>
  <p:clrMapOvr>
    <a:masterClrMapping/>
  </p:clrMapOvr>
  <p:transition advTm="463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t>Job Monitoring</a:t>
            </a:r>
            <a:endParaRPr lang="zh-CN" altLang="en-US" dirty="0"/>
          </a:p>
        </p:txBody>
      </p:sp>
      <p:pic>
        <p:nvPicPr>
          <p:cNvPr id="9" name="内容占位符 3"/>
          <p:cNvPicPr>
            <a:picLocks noGrp="1" noChangeAspect="1"/>
          </p:cNvPicPr>
          <p:nvPr>
            <p:ph sz="quarter" idx="12"/>
          </p:nvPr>
        </p:nvPicPr>
        <p:blipFill>
          <a:blip r:embed="rId3" cstate="print"/>
          <a:stretch>
            <a:fillRect/>
          </a:stretch>
        </p:blipFill>
        <p:spPr>
          <a:xfrm>
            <a:off x="623392" y="908720"/>
            <a:ext cx="10303133" cy="4427604"/>
          </a:xfrm>
          <a:prstGeom prst="rect">
            <a:avLst/>
          </a:prstGeom>
          <a:ln>
            <a:noFill/>
          </a:ln>
          <a:effectLst>
            <a:outerShdw blurRad="292100" dist="139700" dir="2700000" algn="tl" rotWithShape="0">
              <a:srgbClr val="333333">
                <a:alpha val="65000"/>
              </a:srgbClr>
            </a:outerShdw>
          </a:effectLst>
        </p:spPr>
      </p:pic>
      <p:pic>
        <p:nvPicPr>
          <p:cNvPr id="870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856" y="3933056"/>
            <a:ext cx="7054186"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350508"/>
      </p:ext>
    </p:extLst>
  </p:cSld>
  <p:clrMapOvr>
    <a:masterClrMapping/>
  </p:clrMapOvr>
  <mc:AlternateContent xmlns:mc="http://schemas.openxmlformats.org/markup-compatibility/2006" xmlns:p14="http://schemas.microsoft.com/office/powerpoint/2010/main">
    <mc:Choice Requires="p14">
      <p:transition spd="slow" p14:dur="2000" advTm="3658"/>
    </mc:Choice>
    <mc:Fallback xmlns="">
      <p:transition spd="slow" advTm="365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t>Jobs Distribution Diagram</a:t>
            </a:r>
            <a:endParaRPr lang="zh-CN" altLang="en-US" dirty="0"/>
          </a:p>
        </p:txBody>
      </p:sp>
      <p:pic>
        <p:nvPicPr>
          <p:cNvPr id="8" name="内容占位符 3"/>
          <p:cNvPicPr>
            <a:picLocks noGrp="1" noChangeAspect="1"/>
          </p:cNvPicPr>
          <p:nvPr>
            <p:ph sz="quarter" idx="12"/>
          </p:nvPr>
        </p:nvPicPr>
        <p:blipFill>
          <a:blip r:embed="rId3" cstate="print"/>
          <a:stretch>
            <a:fillRect/>
          </a:stretch>
        </p:blipFill>
        <p:spPr>
          <a:xfrm>
            <a:off x="1271464" y="980728"/>
            <a:ext cx="9580825" cy="5256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3606211"/>
      </p:ext>
    </p:extLst>
  </p:cSld>
  <p:clrMapOvr>
    <a:masterClrMapping/>
  </p:clrMapOvr>
  <mc:AlternateContent xmlns:mc="http://schemas.openxmlformats.org/markup-compatibility/2006" xmlns:p14="http://schemas.microsoft.com/office/powerpoint/2010/main">
    <mc:Choice Requires="p14">
      <p:transition spd="slow" p14:dur="2000" advTm="7107"/>
    </mc:Choice>
    <mc:Fallback xmlns="">
      <p:transition spd="slow" advTm="7107"/>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t>Pre-authorization </a:t>
            </a:r>
            <a:r>
              <a:rPr lang="en-US" altLang="zh-CN" dirty="0"/>
              <a:t>and billing process</a:t>
            </a:r>
            <a:endParaRPr lang="zh-CN" altLang="en-US" dirty="0"/>
          </a:p>
        </p:txBody>
      </p:sp>
      <p:sp>
        <p:nvSpPr>
          <p:cNvPr id="4" name="内容占位符 3"/>
          <p:cNvSpPr>
            <a:spLocks noGrp="1"/>
          </p:cNvSpPr>
          <p:nvPr>
            <p:ph sz="quarter" idx="12"/>
          </p:nvPr>
        </p:nvSpPr>
        <p:spPr>
          <a:xfrm>
            <a:off x="483832" y="984603"/>
            <a:ext cx="6230237" cy="6188813"/>
          </a:xfrm>
        </p:spPr>
        <p:txBody>
          <a:bodyPr>
            <a:normAutofit/>
          </a:bodyPr>
          <a:lstStyle/>
          <a:p>
            <a:pPr marL="457200" indent="-457200">
              <a:buFont typeface="+mj-ea"/>
              <a:buAutoNum type="circleNumDbPlain"/>
            </a:pPr>
            <a:r>
              <a:rPr lang="en-US" altLang="zh-CN" dirty="0" smtClean="0"/>
              <a:t>set </a:t>
            </a:r>
            <a:r>
              <a:rPr lang="en-US" altLang="zh-CN" dirty="0"/>
              <a:t>the user's machine time quota (pre recharge) and rate </a:t>
            </a:r>
            <a:r>
              <a:rPr lang="en-US" altLang="zh-CN" dirty="0" smtClean="0"/>
              <a:t>setting</a:t>
            </a:r>
          </a:p>
          <a:p>
            <a:pPr marL="457200" indent="-457200">
              <a:buFont typeface="+mj-ea"/>
              <a:buAutoNum type="circleNumDbPlain"/>
            </a:pPr>
            <a:r>
              <a:rPr lang="en-US" altLang="zh-CN" dirty="0" smtClean="0"/>
              <a:t>Users submit the job</a:t>
            </a:r>
          </a:p>
          <a:p>
            <a:pPr marL="457200" indent="-457200">
              <a:buFont typeface="+mj-ea"/>
              <a:buAutoNum type="circleNumDbPlain"/>
            </a:pPr>
            <a:r>
              <a:rPr lang="en-US" altLang="zh-CN" dirty="0"/>
              <a:t>According to the type of resources required to make an </a:t>
            </a:r>
            <a:r>
              <a:rPr lang="en-US" altLang="zh-CN" dirty="0" smtClean="0"/>
              <a:t>inquiry</a:t>
            </a:r>
          </a:p>
          <a:p>
            <a:pPr marL="457200" indent="-457200">
              <a:buFont typeface="+mj-ea"/>
              <a:buAutoNum type="circleNumDbPlain"/>
            </a:pPr>
            <a:r>
              <a:rPr lang="en-US" altLang="zh-CN" dirty="0"/>
              <a:t>If the quota is sufficient, make the pre authorization</a:t>
            </a:r>
            <a:endParaRPr lang="en-US" altLang="zh-CN" dirty="0" smtClean="0"/>
          </a:p>
          <a:p>
            <a:pPr marL="457200" indent="-457200">
              <a:buFont typeface="+mj-ea"/>
              <a:buAutoNum type="circleNumDbPlain"/>
            </a:pPr>
            <a:r>
              <a:rPr lang="en-US" altLang="zh-CN" dirty="0" smtClean="0"/>
              <a:t>Jobs start</a:t>
            </a:r>
          </a:p>
          <a:p>
            <a:pPr marL="457200" indent="-457200">
              <a:buFont typeface="+mj-ea"/>
              <a:buAutoNum type="circleNumDbPlain"/>
            </a:pPr>
            <a:r>
              <a:rPr lang="en-US" altLang="zh-CN" dirty="0" smtClean="0"/>
              <a:t>After </a:t>
            </a:r>
            <a:r>
              <a:rPr lang="en-US" altLang="zh-CN" dirty="0"/>
              <a:t>jobs end, statistical actual </a:t>
            </a:r>
            <a:r>
              <a:rPr lang="en-US" altLang="zh-CN" dirty="0" smtClean="0"/>
              <a:t>usage</a:t>
            </a:r>
          </a:p>
          <a:p>
            <a:pPr marL="457200" indent="-457200">
              <a:buFont typeface="+mj-ea"/>
              <a:buAutoNum type="circleNumDbPlain"/>
            </a:pPr>
            <a:r>
              <a:rPr lang="en-US" altLang="zh-CN" dirty="0"/>
              <a:t> Revocation of pre authorization, and real-time deduction</a:t>
            </a:r>
            <a:endParaRPr lang="zh-CN" altLang="en-US" dirty="0"/>
          </a:p>
        </p:txBody>
      </p:sp>
      <p:sp>
        <p:nvSpPr>
          <p:cNvPr id="86029" name="AutoShape 13"/>
          <p:cNvSpPr>
            <a:spLocks noChangeArrowheads="1"/>
          </p:cNvSpPr>
          <p:nvPr/>
        </p:nvSpPr>
        <p:spPr bwMode="auto">
          <a:xfrm>
            <a:off x="9929539" y="1124744"/>
            <a:ext cx="714375" cy="989013"/>
          </a:xfrm>
          <a:prstGeom prst="roundRect">
            <a:avLst>
              <a:gd name="adj" fmla="val 16667"/>
            </a:avLst>
          </a:prstGeom>
          <a:solidFill>
            <a:schemeClr val="accent5"/>
          </a:solidFill>
          <a:ln w="9525">
            <a:solidFill>
              <a:srgbClr val="000000"/>
            </a:solidFill>
            <a:round/>
            <a:headEnd/>
            <a:tailEnd/>
          </a:ln>
        </p:spPr>
        <p:txBody>
          <a:bodyPr lIns="36000" tIns="39059" rIns="36000" bIns="39059" anchor="ctr" anchorCtr="0"/>
          <a:lstStyle/>
          <a:p>
            <a:pPr algn="ctr" defTabSz="781050" eaLnBrk="0" hangingPunct="0"/>
            <a:r>
              <a:rPr lang="zh-CN" altLang="en-US" sz="1000" b="1" dirty="0">
                <a:latin typeface="Times New Roman" pitchFamily="18" charset="0"/>
                <a:ea typeface="宋体" charset="-122"/>
              </a:rPr>
              <a:t>计费系统</a:t>
            </a:r>
            <a:endParaRPr lang="en-US" altLang="zh-CN" sz="1000" b="1" dirty="0">
              <a:latin typeface="Times New Roman" pitchFamily="18" charset="0"/>
              <a:ea typeface="宋体" charset="-122"/>
            </a:endParaRPr>
          </a:p>
        </p:txBody>
      </p:sp>
      <p:grpSp>
        <p:nvGrpSpPr>
          <p:cNvPr id="86051" name="Group 35"/>
          <p:cNvGrpSpPr>
            <a:grpSpLocks/>
          </p:cNvGrpSpPr>
          <p:nvPr/>
        </p:nvGrpSpPr>
        <p:grpSpPr bwMode="auto">
          <a:xfrm>
            <a:off x="9260406" y="1218146"/>
            <a:ext cx="625079" cy="588963"/>
            <a:chOff x="3076" y="1304"/>
            <a:chExt cx="525" cy="371"/>
          </a:xfrm>
        </p:grpSpPr>
        <p:sp>
          <p:nvSpPr>
            <p:cNvPr id="86020" name="AutoShape 4"/>
            <p:cNvSpPr>
              <a:spLocks noChangeArrowheads="1"/>
            </p:cNvSpPr>
            <p:nvPr/>
          </p:nvSpPr>
          <p:spPr bwMode="auto">
            <a:xfrm>
              <a:off x="3076" y="1467"/>
              <a:ext cx="525" cy="208"/>
            </a:xfrm>
            <a:prstGeom prst="rightArrow">
              <a:avLst>
                <a:gd name="adj1" fmla="val 50000"/>
                <a:gd name="adj2" fmla="val 63101"/>
              </a:avLst>
            </a:prstGeom>
            <a:solidFill>
              <a:srgbClr val="FFFFFF"/>
            </a:solidFill>
            <a:ln w="9525">
              <a:solidFill>
                <a:srgbClr val="000000"/>
              </a:solidFill>
              <a:miter lim="800000"/>
              <a:headEnd/>
              <a:tailEnd/>
            </a:ln>
          </p:spPr>
          <p:txBody>
            <a:bodyPr/>
            <a:lstStyle/>
            <a:p>
              <a:endParaRPr lang="zh-CN" altLang="en-US"/>
            </a:p>
          </p:txBody>
        </p:sp>
        <p:sp>
          <p:nvSpPr>
            <p:cNvPr id="86030" name="Text Box 14"/>
            <p:cNvSpPr txBox="1">
              <a:spLocks noChangeArrowheads="1"/>
            </p:cNvSpPr>
            <p:nvPr/>
          </p:nvSpPr>
          <p:spPr bwMode="auto">
            <a:xfrm>
              <a:off x="3189" y="1304"/>
              <a:ext cx="22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119" tIns="39059" rIns="78119" bIns="39059"/>
            <a:lstStyle>
              <a:lvl1pPr defTabSz="781050">
                <a:defRPr sz="2400">
                  <a:solidFill>
                    <a:schemeClr val="tx1"/>
                  </a:solidFill>
                  <a:latin typeface="Times New Roman" pitchFamily="18" charset="0"/>
                </a:defRPr>
              </a:lvl1pPr>
              <a:lvl2pPr marL="390525" defTabSz="781050">
                <a:defRPr sz="2400">
                  <a:solidFill>
                    <a:schemeClr val="tx1"/>
                  </a:solidFill>
                  <a:latin typeface="Times New Roman" pitchFamily="18" charset="0"/>
                </a:defRPr>
              </a:lvl2pPr>
              <a:lvl3pPr marL="781050" defTabSz="781050">
                <a:defRPr sz="2400">
                  <a:solidFill>
                    <a:schemeClr val="tx1"/>
                  </a:solidFill>
                  <a:latin typeface="Times New Roman" pitchFamily="18" charset="0"/>
                </a:defRPr>
              </a:lvl3pPr>
              <a:lvl4pPr marL="1171575" defTabSz="781050">
                <a:defRPr sz="2400">
                  <a:solidFill>
                    <a:schemeClr val="tx1"/>
                  </a:solidFill>
                  <a:latin typeface="Times New Roman" pitchFamily="18" charset="0"/>
                </a:defRPr>
              </a:lvl4pPr>
              <a:lvl5pPr marL="1562100" defTabSz="781050">
                <a:defRPr sz="2400">
                  <a:solidFill>
                    <a:schemeClr val="tx1"/>
                  </a:solidFill>
                  <a:latin typeface="Times New Roman" pitchFamily="18" charset="0"/>
                </a:defRPr>
              </a:lvl5pPr>
              <a:lvl6pPr marL="2019300" defTabSz="781050" fontAlgn="base">
                <a:spcBef>
                  <a:spcPct val="0"/>
                </a:spcBef>
                <a:spcAft>
                  <a:spcPct val="0"/>
                </a:spcAft>
                <a:defRPr sz="2400">
                  <a:solidFill>
                    <a:schemeClr val="tx1"/>
                  </a:solidFill>
                  <a:latin typeface="Times New Roman" pitchFamily="18" charset="0"/>
                </a:defRPr>
              </a:lvl6pPr>
              <a:lvl7pPr marL="2476500" defTabSz="781050" fontAlgn="base">
                <a:spcBef>
                  <a:spcPct val="0"/>
                </a:spcBef>
                <a:spcAft>
                  <a:spcPct val="0"/>
                </a:spcAft>
                <a:defRPr sz="2400">
                  <a:solidFill>
                    <a:schemeClr val="tx1"/>
                  </a:solidFill>
                  <a:latin typeface="Times New Roman" pitchFamily="18" charset="0"/>
                </a:defRPr>
              </a:lvl7pPr>
              <a:lvl8pPr marL="2933700" defTabSz="781050" fontAlgn="base">
                <a:spcBef>
                  <a:spcPct val="0"/>
                </a:spcBef>
                <a:spcAft>
                  <a:spcPct val="0"/>
                </a:spcAft>
                <a:defRPr sz="2400">
                  <a:solidFill>
                    <a:schemeClr val="tx1"/>
                  </a:solidFill>
                  <a:latin typeface="Times New Roman" pitchFamily="18" charset="0"/>
                </a:defRPr>
              </a:lvl8pPr>
              <a:lvl9pPr marL="3390900" defTabSz="781050" fontAlgn="base">
                <a:spcBef>
                  <a:spcPct val="0"/>
                </a:spcBef>
                <a:spcAft>
                  <a:spcPct val="0"/>
                </a:spcAft>
                <a:defRPr sz="2400">
                  <a:solidFill>
                    <a:schemeClr val="tx1"/>
                  </a:solidFill>
                  <a:latin typeface="Times New Roman" pitchFamily="18" charset="0"/>
                </a:defRPr>
              </a:lvl9pPr>
            </a:lstStyle>
            <a:p>
              <a:pPr eaLnBrk="0" hangingPunct="0"/>
              <a:r>
                <a:rPr lang="en-US" altLang="zh-CN" sz="1600" b="1">
                  <a:ea typeface="宋体" charset="-122"/>
                </a:rPr>
                <a:t>0</a:t>
              </a:r>
            </a:p>
          </p:txBody>
        </p:sp>
      </p:grpSp>
      <p:grpSp>
        <p:nvGrpSpPr>
          <p:cNvPr id="86056" name="Group 40"/>
          <p:cNvGrpSpPr>
            <a:grpSpLocks/>
          </p:cNvGrpSpPr>
          <p:nvPr/>
        </p:nvGrpSpPr>
        <p:grpSpPr bwMode="auto">
          <a:xfrm>
            <a:off x="10180836" y="2121691"/>
            <a:ext cx="402431" cy="1689100"/>
            <a:chOff x="3751" y="1961"/>
            <a:chExt cx="338" cy="1064"/>
          </a:xfrm>
        </p:grpSpPr>
        <p:sp>
          <p:nvSpPr>
            <p:cNvPr id="86022" name="AutoShape 6"/>
            <p:cNvSpPr>
              <a:spLocks noChangeArrowheads="1"/>
            </p:cNvSpPr>
            <p:nvPr/>
          </p:nvSpPr>
          <p:spPr bwMode="auto">
            <a:xfrm>
              <a:off x="3751" y="1961"/>
              <a:ext cx="150" cy="1064"/>
            </a:xfrm>
            <a:prstGeom prst="upArrow">
              <a:avLst>
                <a:gd name="adj1" fmla="val 50000"/>
                <a:gd name="adj2" fmla="val 177333"/>
              </a:avLst>
            </a:prstGeom>
            <a:solidFill>
              <a:srgbClr val="FFFFFF"/>
            </a:solidFill>
            <a:ln w="9525">
              <a:solidFill>
                <a:srgbClr val="000000"/>
              </a:solidFill>
              <a:miter lim="800000"/>
              <a:headEnd/>
              <a:tailEnd/>
            </a:ln>
          </p:spPr>
          <p:txBody>
            <a:bodyPr/>
            <a:lstStyle/>
            <a:p>
              <a:endParaRPr lang="zh-CN" altLang="en-US"/>
            </a:p>
          </p:txBody>
        </p:sp>
        <p:sp>
          <p:nvSpPr>
            <p:cNvPr id="86031" name="Text Box 15"/>
            <p:cNvSpPr txBox="1">
              <a:spLocks noChangeArrowheads="1"/>
            </p:cNvSpPr>
            <p:nvPr/>
          </p:nvSpPr>
          <p:spPr bwMode="auto">
            <a:xfrm>
              <a:off x="3864" y="2472"/>
              <a:ext cx="225"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119" tIns="39059" rIns="78119" bIns="39059"/>
            <a:lstStyle>
              <a:lvl1pPr defTabSz="781050">
                <a:defRPr sz="2400">
                  <a:solidFill>
                    <a:schemeClr val="tx1"/>
                  </a:solidFill>
                  <a:latin typeface="Times New Roman" pitchFamily="18" charset="0"/>
                </a:defRPr>
              </a:lvl1pPr>
              <a:lvl2pPr marL="390525" defTabSz="781050">
                <a:defRPr sz="2400">
                  <a:solidFill>
                    <a:schemeClr val="tx1"/>
                  </a:solidFill>
                  <a:latin typeface="Times New Roman" pitchFamily="18" charset="0"/>
                </a:defRPr>
              </a:lvl2pPr>
              <a:lvl3pPr marL="781050" defTabSz="781050">
                <a:defRPr sz="2400">
                  <a:solidFill>
                    <a:schemeClr val="tx1"/>
                  </a:solidFill>
                  <a:latin typeface="Times New Roman" pitchFamily="18" charset="0"/>
                </a:defRPr>
              </a:lvl3pPr>
              <a:lvl4pPr marL="1171575" defTabSz="781050">
                <a:defRPr sz="2400">
                  <a:solidFill>
                    <a:schemeClr val="tx1"/>
                  </a:solidFill>
                  <a:latin typeface="Times New Roman" pitchFamily="18" charset="0"/>
                </a:defRPr>
              </a:lvl4pPr>
              <a:lvl5pPr marL="1562100" defTabSz="781050">
                <a:defRPr sz="2400">
                  <a:solidFill>
                    <a:schemeClr val="tx1"/>
                  </a:solidFill>
                  <a:latin typeface="Times New Roman" pitchFamily="18" charset="0"/>
                </a:defRPr>
              </a:lvl5pPr>
              <a:lvl6pPr marL="2019300" defTabSz="781050" fontAlgn="base">
                <a:spcBef>
                  <a:spcPct val="0"/>
                </a:spcBef>
                <a:spcAft>
                  <a:spcPct val="0"/>
                </a:spcAft>
                <a:defRPr sz="2400">
                  <a:solidFill>
                    <a:schemeClr val="tx1"/>
                  </a:solidFill>
                  <a:latin typeface="Times New Roman" pitchFamily="18" charset="0"/>
                </a:defRPr>
              </a:lvl6pPr>
              <a:lvl7pPr marL="2476500" defTabSz="781050" fontAlgn="base">
                <a:spcBef>
                  <a:spcPct val="0"/>
                </a:spcBef>
                <a:spcAft>
                  <a:spcPct val="0"/>
                </a:spcAft>
                <a:defRPr sz="2400">
                  <a:solidFill>
                    <a:schemeClr val="tx1"/>
                  </a:solidFill>
                  <a:latin typeface="Times New Roman" pitchFamily="18" charset="0"/>
                </a:defRPr>
              </a:lvl7pPr>
              <a:lvl8pPr marL="2933700" defTabSz="781050" fontAlgn="base">
                <a:spcBef>
                  <a:spcPct val="0"/>
                </a:spcBef>
                <a:spcAft>
                  <a:spcPct val="0"/>
                </a:spcAft>
                <a:defRPr sz="2400">
                  <a:solidFill>
                    <a:schemeClr val="tx1"/>
                  </a:solidFill>
                  <a:latin typeface="Times New Roman" pitchFamily="18" charset="0"/>
                </a:defRPr>
              </a:lvl8pPr>
              <a:lvl9pPr marL="3390900" defTabSz="781050" fontAlgn="base">
                <a:spcBef>
                  <a:spcPct val="0"/>
                </a:spcBef>
                <a:spcAft>
                  <a:spcPct val="0"/>
                </a:spcAft>
                <a:defRPr sz="2400">
                  <a:solidFill>
                    <a:schemeClr val="tx1"/>
                  </a:solidFill>
                  <a:latin typeface="Times New Roman" pitchFamily="18" charset="0"/>
                </a:defRPr>
              </a:lvl9pPr>
            </a:lstStyle>
            <a:p>
              <a:pPr eaLnBrk="0" hangingPunct="0"/>
              <a:r>
                <a:rPr lang="en-US" altLang="zh-CN" sz="1600" b="1">
                  <a:ea typeface="宋体" charset="-122"/>
                </a:rPr>
                <a:t>2</a:t>
              </a:r>
            </a:p>
          </p:txBody>
        </p:sp>
      </p:grpSp>
      <p:grpSp>
        <p:nvGrpSpPr>
          <p:cNvPr id="86053" name="Group 37"/>
          <p:cNvGrpSpPr>
            <a:grpSpLocks/>
          </p:cNvGrpSpPr>
          <p:nvPr/>
        </p:nvGrpSpPr>
        <p:grpSpPr bwMode="auto">
          <a:xfrm>
            <a:off x="9304460" y="3938662"/>
            <a:ext cx="625079" cy="536575"/>
            <a:chOff x="3076" y="3206"/>
            <a:chExt cx="525" cy="338"/>
          </a:xfrm>
        </p:grpSpPr>
        <p:sp>
          <p:nvSpPr>
            <p:cNvPr id="86021" name="AutoShape 5"/>
            <p:cNvSpPr>
              <a:spLocks noChangeArrowheads="1"/>
            </p:cNvSpPr>
            <p:nvPr/>
          </p:nvSpPr>
          <p:spPr bwMode="auto">
            <a:xfrm>
              <a:off x="3076" y="3337"/>
              <a:ext cx="525" cy="207"/>
            </a:xfrm>
            <a:prstGeom prst="rightArrow">
              <a:avLst>
                <a:gd name="adj1" fmla="val 50000"/>
                <a:gd name="adj2" fmla="val 63406"/>
              </a:avLst>
            </a:prstGeom>
            <a:solidFill>
              <a:srgbClr val="FFFFFF"/>
            </a:solidFill>
            <a:ln w="9525">
              <a:solidFill>
                <a:srgbClr val="000000"/>
              </a:solidFill>
              <a:miter lim="800000"/>
              <a:headEnd/>
              <a:tailEnd/>
            </a:ln>
          </p:spPr>
          <p:txBody>
            <a:bodyPr/>
            <a:lstStyle/>
            <a:p>
              <a:endParaRPr lang="zh-CN" altLang="en-US"/>
            </a:p>
          </p:txBody>
        </p:sp>
        <p:sp>
          <p:nvSpPr>
            <p:cNvPr id="86032" name="Text Box 16"/>
            <p:cNvSpPr txBox="1">
              <a:spLocks noChangeArrowheads="1"/>
            </p:cNvSpPr>
            <p:nvPr/>
          </p:nvSpPr>
          <p:spPr bwMode="auto">
            <a:xfrm>
              <a:off x="3189" y="3206"/>
              <a:ext cx="22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119" tIns="39059" rIns="78119" bIns="39059"/>
            <a:lstStyle>
              <a:lvl1pPr defTabSz="781050">
                <a:defRPr sz="2400">
                  <a:solidFill>
                    <a:schemeClr val="tx1"/>
                  </a:solidFill>
                  <a:latin typeface="Times New Roman" pitchFamily="18" charset="0"/>
                </a:defRPr>
              </a:lvl1pPr>
              <a:lvl2pPr marL="390525" defTabSz="781050">
                <a:defRPr sz="2400">
                  <a:solidFill>
                    <a:schemeClr val="tx1"/>
                  </a:solidFill>
                  <a:latin typeface="Times New Roman" pitchFamily="18" charset="0"/>
                </a:defRPr>
              </a:lvl2pPr>
              <a:lvl3pPr marL="781050" defTabSz="781050">
                <a:defRPr sz="2400">
                  <a:solidFill>
                    <a:schemeClr val="tx1"/>
                  </a:solidFill>
                  <a:latin typeface="Times New Roman" pitchFamily="18" charset="0"/>
                </a:defRPr>
              </a:lvl3pPr>
              <a:lvl4pPr marL="1171575" defTabSz="781050">
                <a:defRPr sz="2400">
                  <a:solidFill>
                    <a:schemeClr val="tx1"/>
                  </a:solidFill>
                  <a:latin typeface="Times New Roman" pitchFamily="18" charset="0"/>
                </a:defRPr>
              </a:lvl4pPr>
              <a:lvl5pPr marL="1562100" defTabSz="781050">
                <a:defRPr sz="2400">
                  <a:solidFill>
                    <a:schemeClr val="tx1"/>
                  </a:solidFill>
                  <a:latin typeface="Times New Roman" pitchFamily="18" charset="0"/>
                </a:defRPr>
              </a:lvl5pPr>
              <a:lvl6pPr marL="2019300" defTabSz="781050" fontAlgn="base">
                <a:spcBef>
                  <a:spcPct val="0"/>
                </a:spcBef>
                <a:spcAft>
                  <a:spcPct val="0"/>
                </a:spcAft>
                <a:defRPr sz="2400">
                  <a:solidFill>
                    <a:schemeClr val="tx1"/>
                  </a:solidFill>
                  <a:latin typeface="Times New Roman" pitchFamily="18" charset="0"/>
                </a:defRPr>
              </a:lvl6pPr>
              <a:lvl7pPr marL="2476500" defTabSz="781050" fontAlgn="base">
                <a:spcBef>
                  <a:spcPct val="0"/>
                </a:spcBef>
                <a:spcAft>
                  <a:spcPct val="0"/>
                </a:spcAft>
                <a:defRPr sz="2400">
                  <a:solidFill>
                    <a:schemeClr val="tx1"/>
                  </a:solidFill>
                  <a:latin typeface="Times New Roman" pitchFamily="18" charset="0"/>
                </a:defRPr>
              </a:lvl7pPr>
              <a:lvl8pPr marL="2933700" defTabSz="781050" fontAlgn="base">
                <a:spcBef>
                  <a:spcPct val="0"/>
                </a:spcBef>
                <a:spcAft>
                  <a:spcPct val="0"/>
                </a:spcAft>
                <a:defRPr sz="2400">
                  <a:solidFill>
                    <a:schemeClr val="tx1"/>
                  </a:solidFill>
                  <a:latin typeface="Times New Roman" pitchFamily="18" charset="0"/>
                </a:defRPr>
              </a:lvl8pPr>
              <a:lvl9pPr marL="3390900" defTabSz="781050" fontAlgn="base">
                <a:spcBef>
                  <a:spcPct val="0"/>
                </a:spcBef>
                <a:spcAft>
                  <a:spcPct val="0"/>
                </a:spcAft>
                <a:defRPr sz="2400">
                  <a:solidFill>
                    <a:schemeClr val="tx1"/>
                  </a:solidFill>
                  <a:latin typeface="Times New Roman" pitchFamily="18" charset="0"/>
                </a:defRPr>
              </a:lvl9pPr>
            </a:lstStyle>
            <a:p>
              <a:pPr eaLnBrk="0" hangingPunct="0"/>
              <a:r>
                <a:rPr lang="en-US" altLang="zh-CN" sz="1600" b="1">
                  <a:ea typeface="宋体" charset="-122"/>
                </a:rPr>
                <a:t>1</a:t>
              </a:r>
            </a:p>
          </p:txBody>
        </p:sp>
      </p:grpSp>
      <p:grpSp>
        <p:nvGrpSpPr>
          <p:cNvPr id="86063" name="Group 47"/>
          <p:cNvGrpSpPr>
            <a:grpSpLocks/>
          </p:cNvGrpSpPr>
          <p:nvPr/>
        </p:nvGrpSpPr>
        <p:grpSpPr bwMode="auto">
          <a:xfrm>
            <a:off x="10537948" y="3174204"/>
            <a:ext cx="1071563" cy="493712"/>
            <a:chOff x="4112" y="2631"/>
            <a:chExt cx="900" cy="311"/>
          </a:xfrm>
        </p:grpSpPr>
        <p:sp>
          <p:nvSpPr>
            <p:cNvPr id="86024" name="AutoShape 8"/>
            <p:cNvSpPr>
              <a:spLocks noChangeArrowheads="1"/>
            </p:cNvSpPr>
            <p:nvPr/>
          </p:nvSpPr>
          <p:spPr bwMode="auto">
            <a:xfrm rot="-12567667">
              <a:off x="4112" y="2739"/>
              <a:ext cx="900" cy="162"/>
            </a:xfrm>
            <a:prstGeom prst="rightArrow">
              <a:avLst>
                <a:gd name="adj1" fmla="val 50000"/>
                <a:gd name="adj2" fmla="val 138889"/>
              </a:avLst>
            </a:prstGeom>
            <a:solidFill>
              <a:srgbClr val="FFFFFF"/>
            </a:solidFill>
            <a:ln w="9525">
              <a:solidFill>
                <a:srgbClr val="000000"/>
              </a:solidFill>
              <a:miter lim="800000"/>
              <a:headEnd/>
              <a:tailEnd/>
            </a:ln>
          </p:spPr>
          <p:txBody>
            <a:bodyPr/>
            <a:lstStyle/>
            <a:p>
              <a:endParaRPr lang="zh-CN" altLang="en-US"/>
            </a:p>
          </p:txBody>
        </p:sp>
        <p:sp>
          <p:nvSpPr>
            <p:cNvPr id="86033" name="Text Box 17"/>
            <p:cNvSpPr txBox="1">
              <a:spLocks noChangeArrowheads="1"/>
            </p:cNvSpPr>
            <p:nvPr/>
          </p:nvSpPr>
          <p:spPr bwMode="auto">
            <a:xfrm>
              <a:off x="4426" y="2631"/>
              <a:ext cx="22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119" tIns="39059" rIns="78119" bIns="39059"/>
            <a:lstStyle>
              <a:lvl1pPr defTabSz="781050">
                <a:defRPr sz="2400">
                  <a:solidFill>
                    <a:schemeClr val="tx1"/>
                  </a:solidFill>
                  <a:latin typeface="Times New Roman" pitchFamily="18" charset="0"/>
                </a:defRPr>
              </a:lvl1pPr>
              <a:lvl2pPr marL="390525" defTabSz="781050">
                <a:defRPr sz="2400">
                  <a:solidFill>
                    <a:schemeClr val="tx1"/>
                  </a:solidFill>
                  <a:latin typeface="Times New Roman" pitchFamily="18" charset="0"/>
                </a:defRPr>
              </a:lvl2pPr>
              <a:lvl3pPr marL="781050" defTabSz="781050">
                <a:defRPr sz="2400">
                  <a:solidFill>
                    <a:schemeClr val="tx1"/>
                  </a:solidFill>
                  <a:latin typeface="Times New Roman" pitchFamily="18" charset="0"/>
                </a:defRPr>
              </a:lvl3pPr>
              <a:lvl4pPr marL="1171575" defTabSz="781050">
                <a:defRPr sz="2400">
                  <a:solidFill>
                    <a:schemeClr val="tx1"/>
                  </a:solidFill>
                  <a:latin typeface="Times New Roman" pitchFamily="18" charset="0"/>
                </a:defRPr>
              </a:lvl4pPr>
              <a:lvl5pPr marL="1562100" defTabSz="781050">
                <a:defRPr sz="2400">
                  <a:solidFill>
                    <a:schemeClr val="tx1"/>
                  </a:solidFill>
                  <a:latin typeface="Times New Roman" pitchFamily="18" charset="0"/>
                </a:defRPr>
              </a:lvl5pPr>
              <a:lvl6pPr marL="2019300" defTabSz="781050" fontAlgn="base">
                <a:spcBef>
                  <a:spcPct val="0"/>
                </a:spcBef>
                <a:spcAft>
                  <a:spcPct val="0"/>
                </a:spcAft>
                <a:defRPr sz="2400">
                  <a:solidFill>
                    <a:schemeClr val="tx1"/>
                  </a:solidFill>
                  <a:latin typeface="Times New Roman" pitchFamily="18" charset="0"/>
                </a:defRPr>
              </a:lvl6pPr>
              <a:lvl7pPr marL="2476500" defTabSz="781050" fontAlgn="base">
                <a:spcBef>
                  <a:spcPct val="0"/>
                </a:spcBef>
                <a:spcAft>
                  <a:spcPct val="0"/>
                </a:spcAft>
                <a:defRPr sz="2400">
                  <a:solidFill>
                    <a:schemeClr val="tx1"/>
                  </a:solidFill>
                  <a:latin typeface="Times New Roman" pitchFamily="18" charset="0"/>
                </a:defRPr>
              </a:lvl7pPr>
              <a:lvl8pPr marL="2933700" defTabSz="781050" fontAlgn="base">
                <a:spcBef>
                  <a:spcPct val="0"/>
                </a:spcBef>
                <a:spcAft>
                  <a:spcPct val="0"/>
                </a:spcAft>
                <a:defRPr sz="2400">
                  <a:solidFill>
                    <a:schemeClr val="tx1"/>
                  </a:solidFill>
                  <a:latin typeface="Times New Roman" pitchFamily="18" charset="0"/>
                </a:defRPr>
              </a:lvl8pPr>
              <a:lvl9pPr marL="3390900" defTabSz="781050" fontAlgn="base">
                <a:spcBef>
                  <a:spcPct val="0"/>
                </a:spcBef>
                <a:spcAft>
                  <a:spcPct val="0"/>
                </a:spcAft>
                <a:defRPr sz="2400">
                  <a:solidFill>
                    <a:schemeClr val="tx1"/>
                  </a:solidFill>
                  <a:latin typeface="Times New Roman" pitchFamily="18" charset="0"/>
                </a:defRPr>
              </a:lvl9pPr>
            </a:lstStyle>
            <a:p>
              <a:pPr eaLnBrk="0" hangingPunct="0"/>
              <a:r>
                <a:rPr lang="en-US" altLang="zh-CN" sz="1600" b="1">
                  <a:ea typeface="宋体" charset="-122"/>
                </a:rPr>
                <a:t>4</a:t>
              </a:r>
            </a:p>
          </p:txBody>
        </p:sp>
      </p:grpSp>
      <p:grpSp>
        <p:nvGrpSpPr>
          <p:cNvPr id="86061" name="Group 45"/>
          <p:cNvGrpSpPr>
            <a:grpSpLocks/>
          </p:cNvGrpSpPr>
          <p:nvPr/>
        </p:nvGrpSpPr>
        <p:grpSpPr bwMode="auto">
          <a:xfrm>
            <a:off x="10510564" y="2324893"/>
            <a:ext cx="1041797" cy="760413"/>
            <a:chOff x="4089" y="2096"/>
            <a:chExt cx="875" cy="479"/>
          </a:xfrm>
        </p:grpSpPr>
        <p:sp>
          <p:nvSpPr>
            <p:cNvPr id="86026" name="AutoShape 10"/>
            <p:cNvSpPr>
              <a:spLocks noChangeArrowheads="1"/>
            </p:cNvSpPr>
            <p:nvPr/>
          </p:nvSpPr>
          <p:spPr bwMode="auto">
            <a:xfrm rot="-8898514">
              <a:off x="4089" y="2096"/>
              <a:ext cx="875" cy="167"/>
            </a:xfrm>
            <a:prstGeom prst="rightArrow">
              <a:avLst>
                <a:gd name="adj1" fmla="val 50000"/>
                <a:gd name="adj2" fmla="val 130988"/>
              </a:avLst>
            </a:prstGeom>
            <a:solidFill>
              <a:srgbClr val="FFFFFF"/>
            </a:solidFill>
            <a:ln w="9525">
              <a:solidFill>
                <a:srgbClr val="000000"/>
              </a:solidFill>
              <a:miter lim="800000"/>
              <a:headEnd/>
              <a:tailEnd/>
            </a:ln>
          </p:spPr>
          <p:txBody>
            <a:bodyPr/>
            <a:lstStyle/>
            <a:p>
              <a:endParaRPr lang="zh-CN" altLang="en-US"/>
            </a:p>
          </p:txBody>
        </p:sp>
        <p:sp>
          <p:nvSpPr>
            <p:cNvPr id="86034" name="Text Box 18"/>
            <p:cNvSpPr txBox="1">
              <a:spLocks noChangeArrowheads="1"/>
            </p:cNvSpPr>
            <p:nvPr/>
          </p:nvSpPr>
          <p:spPr bwMode="auto">
            <a:xfrm>
              <a:off x="4426" y="2263"/>
              <a:ext cx="22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119" tIns="39059" rIns="78119" bIns="39059"/>
            <a:lstStyle>
              <a:lvl1pPr defTabSz="781050">
                <a:defRPr sz="2400">
                  <a:solidFill>
                    <a:schemeClr val="tx1"/>
                  </a:solidFill>
                  <a:latin typeface="Times New Roman" pitchFamily="18" charset="0"/>
                </a:defRPr>
              </a:lvl1pPr>
              <a:lvl2pPr marL="390525" defTabSz="781050">
                <a:defRPr sz="2400">
                  <a:solidFill>
                    <a:schemeClr val="tx1"/>
                  </a:solidFill>
                  <a:latin typeface="Times New Roman" pitchFamily="18" charset="0"/>
                </a:defRPr>
              </a:lvl2pPr>
              <a:lvl3pPr marL="781050" defTabSz="781050">
                <a:defRPr sz="2400">
                  <a:solidFill>
                    <a:schemeClr val="tx1"/>
                  </a:solidFill>
                  <a:latin typeface="Times New Roman" pitchFamily="18" charset="0"/>
                </a:defRPr>
              </a:lvl3pPr>
              <a:lvl4pPr marL="1171575" defTabSz="781050">
                <a:defRPr sz="2400">
                  <a:solidFill>
                    <a:schemeClr val="tx1"/>
                  </a:solidFill>
                  <a:latin typeface="Times New Roman" pitchFamily="18" charset="0"/>
                </a:defRPr>
              </a:lvl4pPr>
              <a:lvl5pPr marL="1562100" defTabSz="781050">
                <a:defRPr sz="2400">
                  <a:solidFill>
                    <a:schemeClr val="tx1"/>
                  </a:solidFill>
                  <a:latin typeface="Times New Roman" pitchFamily="18" charset="0"/>
                </a:defRPr>
              </a:lvl5pPr>
              <a:lvl6pPr marL="2019300" defTabSz="781050" fontAlgn="base">
                <a:spcBef>
                  <a:spcPct val="0"/>
                </a:spcBef>
                <a:spcAft>
                  <a:spcPct val="0"/>
                </a:spcAft>
                <a:defRPr sz="2400">
                  <a:solidFill>
                    <a:schemeClr val="tx1"/>
                  </a:solidFill>
                  <a:latin typeface="Times New Roman" pitchFamily="18" charset="0"/>
                </a:defRPr>
              </a:lvl6pPr>
              <a:lvl7pPr marL="2476500" defTabSz="781050" fontAlgn="base">
                <a:spcBef>
                  <a:spcPct val="0"/>
                </a:spcBef>
                <a:spcAft>
                  <a:spcPct val="0"/>
                </a:spcAft>
                <a:defRPr sz="2400">
                  <a:solidFill>
                    <a:schemeClr val="tx1"/>
                  </a:solidFill>
                  <a:latin typeface="Times New Roman" pitchFamily="18" charset="0"/>
                </a:defRPr>
              </a:lvl7pPr>
              <a:lvl8pPr marL="2933700" defTabSz="781050" fontAlgn="base">
                <a:spcBef>
                  <a:spcPct val="0"/>
                </a:spcBef>
                <a:spcAft>
                  <a:spcPct val="0"/>
                </a:spcAft>
                <a:defRPr sz="2400">
                  <a:solidFill>
                    <a:schemeClr val="tx1"/>
                  </a:solidFill>
                  <a:latin typeface="Times New Roman" pitchFamily="18" charset="0"/>
                </a:defRPr>
              </a:lvl8pPr>
              <a:lvl9pPr marL="3390900" defTabSz="781050" fontAlgn="base">
                <a:spcBef>
                  <a:spcPct val="0"/>
                </a:spcBef>
                <a:spcAft>
                  <a:spcPct val="0"/>
                </a:spcAft>
                <a:defRPr sz="2400">
                  <a:solidFill>
                    <a:schemeClr val="tx1"/>
                  </a:solidFill>
                  <a:latin typeface="Times New Roman" pitchFamily="18" charset="0"/>
                </a:defRPr>
              </a:lvl9pPr>
            </a:lstStyle>
            <a:p>
              <a:pPr eaLnBrk="0" hangingPunct="0"/>
              <a:r>
                <a:rPr lang="en-US" altLang="zh-CN" sz="1600" b="1">
                  <a:ea typeface="宋体" charset="-122"/>
                </a:rPr>
                <a:t>3</a:t>
              </a:r>
            </a:p>
          </p:txBody>
        </p:sp>
      </p:grpSp>
      <p:grpSp>
        <p:nvGrpSpPr>
          <p:cNvPr id="86066" name="Group 50"/>
          <p:cNvGrpSpPr>
            <a:grpSpLocks/>
          </p:cNvGrpSpPr>
          <p:nvPr/>
        </p:nvGrpSpPr>
        <p:grpSpPr bwMode="auto">
          <a:xfrm>
            <a:off x="10386738" y="3801269"/>
            <a:ext cx="1104900" cy="779463"/>
            <a:chOff x="4021" y="3026"/>
            <a:chExt cx="928" cy="491"/>
          </a:xfrm>
        </p:grpSpPr>
        <p:sp>
          <p:nvSpPr>
            <p:cNvPr id="86023" name="AutoShape 7"/>
            <p:cNvSpPr>
              <a:spLocks noChangeArrowheads="1"/>
            </p:cNvSpPr>
            <p:nvPr/>
          </p:nvSpPr>
          <p:spPr bwMode="auto">
            <a:xfrm rot="-1742080">
              <a:off x="4021" y="3026"/>
              <a:ext cx="928" cy="181"/>
            </a:xfrm>
            <a:prstGeom prst="rightArrow">
              <a:avLst>
                <a:gd name="adj1" fmla="val 50000"/>
                <a:gd name="adj2" fmla="val 128177"/>
              </a:avLst>
            </a:prstGeom>
            <a:solidFill>
              <a:srgbClr val="FFFFFF"/>
            </a:solidFill>
            <a:ln w="9525">
              <a:solidFill>
                <a:srgbClr val="000000"/>
              </a:solidFill>
              <a:miter lim="800000"/>
              <a:headEnd/>
              <a:tailEnd/>
            </a:ln>
          </p:spPr>
          <p:txBody>
            <a:bodyPr/>
            <a:lstStyle/>
            <a:p>
              <a:endParaRPr lang="zh-CN" altLang="en-US"/>
            </a:p>
          </p:txBody>
        </p:sp>
        <p:sp>
          <p:nvSpPr>
            <p:cNvPr id="86035" name="Text Box 19"/>
            <p:cNvSpPr txBox="1">
              <a:spLocks noChangeArrowheads="1"/>
            </p:cNvSpPr>
            <p:nvPr/>
          </p:nvSpPr>
          <p:spPr bwMode="auto">
            <a:xfrm>
              <a:off x="4464" y="3206"/>
              <a:ext cx="22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119" tIns="39059" rIns="78119" bIns="39059"/>
            <a:lstStyle>
              <a:lvl1pPr defTabSz="781050">
                <a:defRPr sz="2400">
                  <a:solidFill>
                    <a:schemeClr val="tx1"/>
                  </a:solidFill>
                  <a:latin typeface="Times New Roman" pitchFamily="18" charset="0"/>
                </a:defRPr>
              </a:lvl1pPr>
              <a:lvl2pPr marL="390525" defTabSz="781050">
                <a:defRPr sz="2400">
                  <a:solidFill>
                    <a:schemeClr val="tx1"/>
                  </a:solidFill>
                  <a:latin typeface="Times New Roman" pitchFamily="18" charset="0"/>
                </a:defRPr>
              </a:lvl2pPr>
              <a:lvl3pPr marL="781050" defTabSz="781050">
                <a:defRPr sz="2400">
                  <a:solidFill>
                    <a:schemeClr val="tx1"/>
                  </a:solidFill>
                  <a:latin typeface="Times New Roman" pitchFamily="18" charset="0"/>
                </a:defRPr>
              </a:lvl3pPr>
              <a:lvl4pPr marL="1171575" defTabSz="781050">
                <a:defRPr sz="2400">
                  <a:solidFill>
                    <a:schemeClr val="tx1"/>
                  </a:solidFill>
                  <a:latin typeface="Times New Roman" pitchFamily="18" charset="0"/>
                </a:defRPr>
              </a:lvl4pPr>
              <a:lvl5pPr marL="1562100" defTabSz="781050">
                <a:defRPr sz="2400">
                  <a:solidFill>
                    <a:schemeClr val="tx1"/>
                  </a:solidFill>
                  <a:latin typeface="Times New Roman" pitchFamily="18" charset="0"/>
                </a:defRPr>
              </a:lvl5pPr>
              <a:lvl6pPr marL="2019300" defTabSz="781050" fontAlgn="base">
                <a:spcBef>
                  <a:spcPct val="0"/>
                </a:spcBef>
                <a:spcAft>
                  <a:spcPct val="0"/>
                </a:spcAft>
                <a:defRPr sz="2400">
                  <a:solidFill>
                    <a:schemeClr val="tx1"/>
                  </a:solidFill>
                  <a:latin typeface="Times New Roman" pitchFamily="18" charset="0"/>
                </a:defRPr>
              </a:lvl6pPr>
              <a:lvl7pPr marL="2476500" defTabSz="781050" fontAlgn="base">
                <a:spcBef>
                  <a:spcPct val="0"/>
                </a:spcBef>
                <a:spcAft>
                  <a:spcPct val="0"/>
                </a:spcAft>
                <a:defRPr sz="2400">
                  <a:solidFill>
                    <a:schemeClr val="tx1"/>
                  </a:solidFill>
                  <a:latin typeface="Times New Roman" pitchFamily="18" charset="0"/>
                </a:defRPr>
              </a:lvl7pPr>
              <a:lvl8pPr marL="2933700" defTabSz="781050" fontAlgn="base">
                <a:spcBef>
                  <a:spcPct val="0"/>
                </a:spcBef>
                <a:spcAft>
                  <a:spcPct val="0"/>
                </a:spcAft>
                <a:defRPr sz="2400">
                  <a:solidFill>
                    <a:schemeClr val="tx1"/>
                  </a:solidFill>
                  <a:latin typeface="Times New Roman" pitchFamily="18" charset="0"/>
                </a:defRPr>
              </a:lvl8pPr>
              <a:lvl9pPr marL="3390900" defTabSz="781050" fontAlgn="base">
                <a:spcBef>
                  <a:spcPct val="0"/>
                </a:spcBef>
                <a:spcAft>
                  <a:spcPct val="0"/>
                </a:spcAft>
                <a:defRPr sz="2400">
                  <a:solidFill>
                    <a:schemeClr val="tx1"/>
                  </a:solidFill>
                  <a:latin typeface="Times New Roman" pitchFamily="18" charset="0"/>
                </a:defRPr>
              </a:lvl9pPr>
            </a:lstStyle>
            <a:p>
              <a:pPr eaLnBrk="0" hangingPunct="0"/>
              <a:r>
                <a:rPr lang="en-US" altLang="zh-CN" sz="1600" b="1">
                  <a:ea typeface="宋体" charset="-122"/>
                </a:rPr>
                <a:t>5</a:t>
              </a:r>
            </a:p>
          </p:txBody>
        </p:sp>
      </p:grpSp>
      <p:grpSp>
        <p:nvGrpSpPr>
          <p:cNvPr id="86070" name="Group 54"/>
          <p:cNvGrpSpPr>
            <a:grpSpLocks/>
          </p:cNvGrpSpPr>
          <p:nvPr/>
        </p:nvGrpSpPr>
        <p:grpSpPr bwMode="auto">
          <a:xfrm>
            <a:off x="10537948" y="1866104"/>
            <a:ext cx="1432322" cy="495300"/>
            <a:chOff x="4112" y="1807"/>
            <a:chExt cx="1203" cy="312"/>
          </a:xfrm>
        </p:grpSpPr>
        <p:sp>
          <p:nvSpPr>
            <p:cNvPr id="86027" name="AutoShape 11"/>
            <p:cNvSpPr>
              <a:spLocks noChangeArrowheads="1"/>
            </p:cNvSpPr>
            <p:nvPr/>
          </p:nvSpPr>
          <p:spPr bwMode="auto">
            <a:xfrm rot="-30393858">
              <a:off x="4112" y="1931"/>
              <a:ext cx="1203" cy="162"/>
            </a:xfrm>
            <a:prstGeom prst="rightArrow">
              <a:avLst>
                <a:gd name="adj1" fmla="val 50000"/>
                <a:gd name="adj2" fmla="val 185648"/>
              </a:avLst>
            </a:prstGeom>
            <a:solidFill>
              <a:srgbClr val="FFFFFF"/>
            </a:solidFill>
            <a:ln w="9525">
              <a:solidFill>
                <a:srgbClr val="000000"/>
              </a:solidFill>
              <a:miter lim="800000"/>
              <a:headEnd/>
              <a:tailEnd/>
            </a:ln>
          </p:spPr>
          <p:txBody>
            <a:bodyPr/>
            <a:lstStyle/>
            <a:p>
              <a:endParaRPr lang="zh-CN" altLang="en-US"/>
            </a:p>
          </p:txBody>
        </p:sp>
        <p:sp>
          <p:nvSpPr>
            <p:cNvPr id="86036" name="Text Box 20"/>
            <p:cNvSpPr txBox="1">
              <a:spLocks noChangeArrowheads="1"/>
            </p:cNvSpPr>
            <p:nvPr/>
          </p:nvSpPr>
          <p:spPr bwMode="auto">
            <a:xfrm>
              <a:off x="4688" y="1807"/>
              <a:ext cx="22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119" tIns="39059" rIns="78119" bIns="39059"/>
            <a:lstStyle>
              <a:lvl1pPr defTabSz="781050">
                <a:defRPr sz="2400">
                  <a:solidFill>
                    <a:schemeClr val="tx1"/>
                  </a:solidFill>
                  <a:latin typeface="Times New Roman" pitchFamily="18" charset="0"/>
                </a:defRPr>
              </a:lvl1pPr>
              <a:lvl2pPr marL="390525" defTabSz="781050">
                <a:defRPr sz="2400">
                  <a:solidFill>
                    <a:schemeClr val="tx1"/>
                  </a:solidFill>
                  <a:latin typeface="Times New Roman" pitchFamily="18" charset="0"/>
                </a:defRPr>
              </a:lvl2pPr>
              <a:lvl3pPr marL="781050" defTabSz="781050">
                <a:defRPr sz="2400">
                  <a:solidFill>
                    <a:schemeClr val="tx1"/>
                  </a:solidFill>
                  <a:latin typeface="Times New Roman" pitchFamily="18" charset="0"/>
                </a:defRPr>
              </a:lvl3pPr>
              <a:lvl4pPr marL="1171575" defTabSz="781050">
                <a:defRPr sz="2400">
                  <a:solidFill>
                    <a:schemeClr val="tx1"/>
                  </a:solidFill>
                  <a:latin typeface="Times New Roman" pitchFamily="18" charset="0"/>
                </a:defRPr>
              </a:lvl4pPr>
              <a:lvl5pPr marL="1562100" defTabSz="781050">
                <a:defRPr sz="2400">
                  <a:solidFill>
                    <a:schemeClr val="tx1"/>
                  </a:solidFill>
                  <a:latin typeface="Times New Roman" pitchFamily="18" charset="0"/>
                </a:defRPr>
              </a:lvl5pPr>
              <a:lvl6pPr marL="2019300" defTabSz="781050" fontAlgn="base">
                <a:spcBef>
                  <a:spcPct val="0"/>
                </a:spcBef>
                <a:spcAft>
                  <a:spcPct val="0"/>
                </a:spcAft>
                <a:defRPr sz="2400">
                  <a:solidFill>
                    <a:schemeClr val="tx1"/>
                  </a:solidFill>
                  <a:latin typeface="Times New Roman" pitchFamily="18" charset="0"/>
                </a:defRPr>
              </a:lvl6pPr>
              <a:lvl7pPr marL="2476500" defTabSz="781050" fontAlgn="base">
                <a:spcBef>
                  <a:spcPct val="0"/>
                </a:spcBef>
                <a:spcAft>
                  <a:spcPct val="0"/>
                </a:spcAft>
                <a:defRPr sz="2400">
                  <a:solidFill>
                    <a:schemeClr val="tx1"/>
                  </a:solidFill>
                  <a:latin typeface="Times New Roman" pitchFamily="18" charset="0"/>
                </a:defRPr>
              </a:lvl7pPr>
              <a:lvl8pPr marL="2933700" defTabSz="781050" fontAlgn="base">
                <a:spcBef>
                  <a:spcPct val="0"/>
                </a:spcBef>
                <a:spcAft>
                  <a:spcPct val="0"/>
                </a:spcAft>
                <a:defRPr sz="2400">
                  <a:solidFill>
                    <a:schemeClr val="tx1"/>
                  </a:solidFill>
                  <a:latin typeface="Times New Roman" pitchFamily="18" charset="0"/>
                </a:defRPr>
              </a:lvl8pPr>
              <a:lvl9pPr marL="3390900" defTabSz="781050" fontAlgn="base">
                <a:spcBef>
                  <a:spcPct val="0"/>
                </a:spcBef>
                <a:spcAft>
                  <a:spcPct val="0"/>
                </a:spcAft>
                <a:defRPr sz="2400">
                  <a:solidFill>
                    <a:schemeClr val="tx1"/>
                  </a:solidFill>
                  <a:latin typeface="Times New Roman" pitchFamily="18" charset="0"/>
                </a:defRPr>
              </a:lvl9pPr>
            </a:lstStyle>
            <a:p>
              <a:pPr eaLnBrk="0" hangingPunct="0"/>
              <a:r>
                <a:rPr lang="en-US" altLang="zh-CN" sz="1600" b="1">
                  <a:ea typeface="宋体" charset="-122"/>
                </a:rPr>
                <a:t>6</a:t>
              </a:r>
            </a:p>
          </p:txBody>
        </p:sp>
      </p:grpSp>
      <p:sp>
        <p:nvSpPr>
          <p:cNvPr id="86042" name="Rectangle 26"/>
          <p:cNvSpPr>
            <a:spLocks noChangeArrowheads="1"/>
          </p:cNvSpPr>
          <p:nvPr/>
        </p:nvSpPr>
        <p:spPr bwMode="auto">
          <a:xfrm>
            <a:off x="6825604" y="4014859"/>
            <a:ext cx="2171700" cy="6096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pPr algn="ctr" defTabSz="781050"/>
            <a:r>
              <a:rPr lang="zh-CN" altLang="en-US" b="1">
                <a:ea typeface="宋体" charset="-122"/>
              </a:rPr>
              <a:t>用户配额</a:t>
            </a:r>
            <a:r>
              <a:rPr lang="en-US" altLang="zh-CN" b="1">
                <a:ea typeface="宋体" charset="-122"/>
              </a:rPr>
              <a:t>(</a:t>
            </a:r>
            <a:r>
              <a:rPr lang="zh-CN" altLang="en-US" b="1">
                <a:ea typeface="宋体" charset="-122"/>
              </a:rPr>
              <a:t>预充值</a:t>
            </a:r>
            <a:r>
              <a:rPr lang="en-US" altLang="zh-CN" b="1">
                <a:ea typeface="宋体" charset="-122"/>
              </a:rPr>
              <a:t>)</a:t>
            </a:r>
          </a:p>
        </p:txBody>
      </p:sp>
      <p:sp>
        <p:nvSpPr>
          <p:cNvPr id="86058" name="Rectangle 42"/>
          <p:cNvSpPr>
            <a:spLocks noChangeArrowheads="1"/>
          </p:cNvSpPr>
          <p:nvPr/>
        </p:nvSpPr>
        <p:spPr bwMode="auto">
          <a:xfrm>
            <a:off x="6825604" y="4014859"/>
            <a:ext cx="2171700" cy="6096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pPr algn="ctr" defTabSz="781050"/>
            <a:r>
              <a:rPr lang="zh-CN" altLang="en-US" b="1">
                <a:ea typeface="宋体" charset="-122"/>
              </a:rPr>
              <a:t>询价</a:t>
            </a:r>
            <a:endParaRPr lang="en-US" altLang="zh-CN" b="1">
              <a:ea typeface="宋体" charset="-122"/>
            </a:endParaRPr>
          </a:p>
        </p:txBody>
      </p:sp>
      <p:sp>
        <p:nvSpPr>
          <p:cNvPr id="86044" name="Rectangle 28" descr="10%"/>
          <p:cNvSpPr>
            <a:spLocks noChangeArrowheads="1"/>
          </p:cNvSpPr>
          <p:nvPr/>
        </p:nvSpPr>
        <p:spPr bwMode="auto">
          <a:xfrm>
            <a:off x="8549629" y="4014859"/>
            <a:ext cx="457200" cy="609600"/>
          </a:xfrm>
          <a:prstGeom prst="rect">
            <a:avLst/>
          </a:prstGeom>
          <a:pattFill prst="pct10">
            <a:fgClr>
              <a:schemeClr val="bg1"/>
            </a:fgClr>
            <a:bgClr>
              <a:schemeClr val="accent2"/>
            </a:bgClr>
          </a:pattFill>
          <a:ln w="9525">
            <a:solidFill>
              <a:schemeClr val="bg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6028" name="AutoShape 12"/>
          <p:cNvSpPr>
            <a:spLocks noChangeArrowheads="1"/>
          </p:cNvSpPr>
          <p:nvPr/>
        </p:nvSpPr>
        <p:spPr bwMode="auto">
          <a:xfrm>
            <a:off x="11358289" y="2645569"/>
            <a:ext cx="714375" cy="989013"/>
          </a:xfrm>
          <a:prstGeom prst="roundRect">
            <a:avLst>
              <a:gd name="adj" fmla="val 16667"/>
            </a:avLst>
          </a:prstGeom>
          <a:solidFill>
            <a:srgbClr val="00FFCC"/>
          </a:solidFill>
          <a:ln w="9525">
            <a:solidFill>
              <a:srgbClr val="000000"/>
            </a:solidFill>
            <a:round/>
            <a:headEnd/>
            <a:tailEnd/>
          </a:ln>
        </p:spPr>
        <p:txBody>
          <a:bodyPr lIns="78119" tIns="39059" rIns="78119" bIns="39059" anchor="ctr" anchorCtr="0"/>
          <a:lstStyle/>
          <a:p>
            <a:pPr algn="ctr" defTabSz="781050" eaLnBrk="0" hangingPunct="0"/>
            <a:r>
              <a:rPr lang="zh-CN" altLang="en-US" sz="1000" b="1">
                <a:latin typeface="Times New Roman" pitchFamily="18" charset="0"/>
                <a:ea typeface="宋体" charset="-122"/>
              </a:rPr>
              <a:t>资源调度器</a:t>
            </a:r>
            <a:endParaRPr lang="en-US" altLang="zh-CN" sz="1000" b="1">
              <a:latin typeface="Times New Roman" pitchFamily="18" charset="0"/>
              <a:ea typeface="宋体" charset="-122"/>
            </a:endParaRPr>
          </a:p>
        </p:txBody>
      </p:sp>
      <p:sp>
        <p:nvSpPr>
          <p:cNvPr id="86043" name="Rectangle 27"/>
          <p:cNvSpPr>
            <a:spLocks noChangeArrowheads="1"/>
          </p:cNvSpPr>
          <p:nvPr/>
        </p:nvSpPr>
        <p:spPr bwMode="auto">
          <a:xfrm>
            <a:off x="6825604" y="4014859"/>
            <a:ext cx="2171700" cy="6096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pPr algn="ctr" defTabSz="781050"/>
            <a:r>
              <a:rPr lang="zh-CN" altLang="en-US" b="1">
                <a:ea typeface="宋体" charset="-122"/>
              </a:rPr>
              <a:t>预授权</a:t>
            </a:r>
            <a:endParaRPr lang="en-US" altLang="zh-CN" b="1">
              <a:ea typeface="宋体" charset="-122"/>
            </a:endParaRPr>
          </a:p>
        </p:txBody>
      </p:sp>
      <p:sp>
        <p:nvSpPr>
          <p:cNvPr id="86045" name="Rectangle 29" descr="Light upward diagonal"/>
          <p:cNvSpPr>
            <a:spLocks noChangeArrowheads="1"/>
          </p:cNvSpPr>
          <p:nvPr/>
        </p:nvSpPr>
        <p:spPr bwMode="auto">
          <a:xfrm>
            <a:off x="8549629" y="4014859"/>
            <a:ext cx="457200" cy="609600"/>
          </a:xfrm>
          <a:prstGeom prst="rect">
            <a:avLst/>
          </a:prstGeom>
          <a:pattFill prst="ltUpDiag">
            <a:fgClr>
              <a:schemeClr val="tx1"/>
            </a:fgClr>
            <a:bgClr>
              <a:schemeClr val="accent2"/>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6025" name="AutoShape 9"/>
          <p:cNvSpPr>
            <a:spLocks noChangeArrowheads="1"/>
          </p:cNvSpPr>
          <p:nvPr/>
        </p:nvSpPr>
        <p:spPr bwMode="auto">
          <a:xfrm>
            <a:off x="9929539" y="3799679"/>
            <a:ext cx="714375" cy="989012"/>
          </a:xfrm>
          <a:prstGeom prst="roundRect">
            <a:avLst>
              <a:gd name="adj" fmla="val 16667"/>
            </a:avLst>
          </a:prstGeom>
          <a:solidFill>
            <a:srgbClr val="00B050"/>
          </a:solidFill>
          <a:ln w="9525">
            <a:solidFill>
              <a:srgbClr val="000000"/>
            </a:solidFill>
            <a:round/>
            <a:headEnd/>
            <a:tailEnd/>
          </a:ln>
        </p:spPr>
        <p:txBody>
          <a:bodyPr lIns="78119" tIns="39059" rIns="78119" bIns="39059" anchor="ctr" anchorCtr="0"/>
          <a:lstStyle/>
          <a:p>
            <a:pPr algn="ctr" defTabSz="781050" eaLnBrk="0" hangingPunct="0"/>
            <a:r>
              <a:rPr lang="zh-CN" altLang="en-US" sz="1000" b="1" dirty="0">
                <a:latin typeface="Times New Roman" pitchFamily="18" charset="0"/>
                <a:ea typeface="宋体" charset="-122"/>
              </a:rPr>
              <a:t>资源管理器</a:t>
            </a:r>
            <a:r>
              <a:rPr lang="en-US" altLang="zh-CN" sz="1000" b="1" dirty="0">
                <a:latin typeface="Times New Roman" pitchFamily="18" charset="0"/>
                <a:ea typeface="宋体" charset="-122"/>
              </a:rPr>
              <a:t>(Gridview, PBS, LL, LSF)</a:t>
            </a:r>
          </a:p>
        </p:txBody>
      </p:sp>
      <p:sp>
        <p:nvSpPr>
          <p:cNvPr id="86068" name="Rectangle 52"/>
          <p:cNvSpPr>
            <a:spLocks noChangeArrowheads="1"/>
          </p:cNvSpPr>
          <p:nvPr/>
        </p:nvSpPr>
        <p:spPr bwMode="auto">
          <a:xfrm>
            <a:off x="6816079" y="4014859"/>
            <a:ext cx="2190750" cy="6096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pPr algn="ctr" defTabSz="781050"/>
            <a:r>
              <a:rPr lang="zh-CN" altLang="en-US" b="1">
                <a:ea typeface="宋体" charset="-122"/>
              </a:rPr>
              <a:t>预授权</a:t>
            </a:r>
            <a:endParaRPr lang="en-US" altLang="zh-CN" b="1">
              <a:ea typeface="宋体" charset="-122"/>
            </a:endParaRPr>
          </a:p>
        </p:txBody>
      </p:sp>
      <p:grpSp>
        <p:nvGrpSpPr>
          <p:cNvPr id="86047" name="Group 31"/>
          <p:cNvGrpSpPr>
            <a:grpSpLocks/>
          </p:cNvGrpSpPr>
          <p:nvPr/>
        </p:nvGrpSpPr>
        <p:grpSpPr bwMode="auto">
          <a:xfrm>
            <a:off x="6816079" y="3938659"/>
            <a:ext cx="2286000" cy="762000"/>
            <a:chOff x="3408" y="3696"/>
            <a:chExt cx="1920" cy="480"/>
          </a:xfrm>
        </p:grpSpPr>
        <p:sp>
          <p:nvSpPr>
            <p:cNvPr id="86048" name="Rectangle 32"/>
            <p:cNvSpPr>
              <a:spLocks noChangeArrowheads="1"/>
            </p:cNvSpPr>
            <p:nvPr/>
          </p:nvSpPr>
          <p:spPr bwMode="auto">
            <a:xfrm>
              <a:off x="3408" y="3696"/>
              <a:ext cx="1920" cy="48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6049" name="Rectangle 33"/>
            <p:cNvSpPr>
              <a:spLocks noChangeArrowheads="1"/>
            </p:cNvSpPr>
            <p:nvPr/>
          </p:nvSpPr>
          <p:spPr bwMode="auto">
            <a:xfrm>
              <a:off x="3408" y="3744"/>
              <a:ext cx="1680" cy="384"/>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pPr algn="ctr" defTabSz="781050"/>
              <a:r>
                <a:rPr lang="zh-CN" altLang="en-US" b="1" dirty="0">
                  <a:ea typeface="宋体" charset="-122"/>
                </a:rPr>
                <a:t>实时计费</a:t>
              </a:r>
              <a:endParaRPr lang="en-US" altLang="zh-CN" b="1" dirty="0">
                <a:ea typeface="宋体" charset="-122"/>
              </a:endParaRPr>
            </a:p>
          </p:txBody>
        </p:sp>
      </p:grpSp>
    </p:spTree>
    <p:extLst>
      <p:ext uri="{BB962C8B-B14F-4D97-AF65-F5344CB8AC3E}">
        <p14:creationId xmlns:p14="http://schemas.microsoft.com/office/powerpoint/2010/main" val="3390170994"/>
      </p:ext>
    </p:extLst>
  </p:cSld>
  <p:clrMapOvr>
    <a:masterClrMapping/>
  </p:clrMapOvr>
  <p:transition advTm="2429"/>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467" y="1235612"/>
            <a:ext cx="4890877" cy="2749775"/>
          </a:xfrm>
          <a:prstGeom prst="rect">
            <a:avLst/>
          </a:prstGeom>
        </p:spPr>
      </p:pic>
      <p:sp>
        <p:nvSpPr>
          <p:cNvPr id="3" name="文本占位符 2"/>
          <p:cNvSpPr>
            <a:spLocks noGrp="1"/>
          </p:cNvSpPr>
          <p:nvPr>
            <p:ph type="body" sz="quarter" idx="13"/>
          </p:nvPr>
        </p:nvSpPr>
        <p:spPr>
          <a:xfrm>
            <a:off x="1523968" y="357188"/>
            <a:ext cx="7020304" cy="571482"/>
          </a:xfrm>
        </p:spPr>
        <p:txBody>
          <a:bodyPr/>
          <a:lstStyle/>
          <a:p>
            <a:r>
              <a:rPr lang="en-US" altLang="zh-CN" dirty="0" smtClean="0"/>
              <a:t>Individual View</a:t>
            </a:r>
            <a:endParaRPr lang="zh-CN" altLang="en-US" dirty="0"/>
          </a:p>
        </p:txBody>
      </p:sp>
      <p:sp>
        <p:nvSpPr>
          <p:cNvPr id="10" name="TextBox 9"/>
          <p:cNvSpPr txBox="1"/>
          <p:nvPr/>
        </p:nvSpPr>
        <p:spPr>
          <a:xfrm>
            <a:off x="2166910" y="1218719"/>
            <a:ext cx="2128890" cy="2766668"/>
          </a:xfrm>
          <a:prstGeom prst="rect">
            <a:avLst/>
          </a:prstGeom>
          <a:gradFill rotWithShape="1">
            <a:gsLst>
              <a:gs pos="0">
                <a:srgbClr val="DAFDA7">
                  <a:alpha val="100000"/>
                </a:srgbClr>
              </a:gs>
              <a:gs pos="35000">
                <a:srgbClr val="E3FEC0">
                  <a:alpha val="100000"/>
                </a:srgbClr>
              </a:gs>
              <a:gs pos="100000">
                <a:srgbClr val="F5FFE7">
                  <a:alpha val="100000"/>
                </a:srgbClr>
              </a:gs>
            </a:gsLst>
            <a:lin ang="16200000"/>
          </a:gradFill>
          <a:ln w="9525" cmpd="sng">
            <a:solidFill>
              <a:srgbClr val="4F81BD"/>
            </a:solidFill>
            <a:prstDash val="solid"/>
            <a:miter/>
          </a:ln>
        </p:spPr>
        <p:txBody>
          <a:bodyPr vert="horz" wrap="square" lIns="91440" tIns="45720" rIns="91440" bIns="45720" anchor="t" anchorCtr="0">
            <a:prstTxWarp prst="textNoShape">
              <a:avLst/>
            </a:prstTxWarp>
          </a:bodyPr>
          <a:lstStyle>
            <a:lvl1pPr marL="342900" indent="-342900" fontAlgn="base">
              <a:spcBef>
                <a:spcPct val="20000"/>
              </a:spcBef>
              <a:spcAft>
                <a:spcPct val="0"/>
              </a:spcAft>
              <a:buFont typeface="Arial" pitchFamily="34" charset="0"/>
              <a:buChar char="•"/>
              <a:defRPr sz="1600">
                <a:solidFill>
                  <a:prstClr val="black"/>
                </a:solidFill>
                <a:latin typeface="微软雅黑" pitchFamily="34" charset="-122"/>
                <a:ea typeface="微软雅黑" pitchFamily="34" charset="-122"/>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ltLang="zh-CN" sz="1800" smtClean="0"/>
              <a:t>Individual view</a:t>
            </a:r>
            <a:endParaRPr lang="en-US" altLang="zh-CN" sz="1800" dirty="0" smtClean="0"/>
          </a:p>
          <a:p>
            <a:r>
              <a:rPr lang="en-US" altLang="zh-CN" sz="1800" dirty="0" smtClean="0"/>
              <a:t>Inform users automatically when their jobs were done or failure by email or SMS </a:t>
            </a:r>
            <a:endParaRPr lang="en-US" altLang="zh-CN" sz="1800" dirty="0"/>
          </a:p>
        </p:txBody>
      </p:sp>
      <p:graphicFrame>
        <p:nvGraphicFramePr>
          <p:cNvPr id="12" name="图示 11"/>
          <p:cNvGraphicFramePr/>
          <p:nvPr>
            <p:extLst>
              <p:ext uri="{D42A27DB-BD31-4B8C-83A1-F6EECF244321}">
                <p14:modId xmlns:p14="http://schemas.microsoft.com/office/powerpoint/2010/main" val="1581030430"/>
              </p:ext>
            </p:extLst>
          </p:nvPr>
        </p:nvGraphicFramePr>
        <p:xfrm>
          <a:off x="2135560" y="3866337"/>
          <a:ext cx="6715172" cy="3091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8369" y="4149081"/>
            <a:ext cx="56197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596337"/>
      </p:ext>
    </p:extLst>
  </p:cSld>
  <p:clrMapOvr>
    <a:masterClrMapping/>
  </p:clrMapOvr>
  <mc:AlternateContent xmlns:mc="http://schemas.openxmlformats.org/markup-compatibility/2006" xmlns:p14="http://schemas.microsoft.com/office/powerpoint/2010/main">
    <mc:Choice Requires="p14">
      <p:transition spd="slow" p14:dur="2000" advTm="19247"/>
    </mc:Choice>
    <mc:Fallback xmlns="">
      <p:transition spd="slow" advTm="19247"/>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176" t="12666" r="1963" b="1468"/>
          <a:stretch/>
        </p:blipFill>
        <p:spPr>
          <a:xfrm>
            <a:off x="3431704" y="908720"/>
            <a:ext cx="5904656" cy="3312368"/>
          </a:xfrm>
          <a:prstGeom prst="rect">
            <a:avLst/>
          </a:prstGeom>
        </p:spPr>
      </p:pic>
      <p:pic>
        <p:nvPicPr>
          <p:cNvPr id="4" name="图片 3"/>
          <p:cNvPicPr>
            <a:picLocks noChangeAspect="1"/>
          </p:cNvPicPr>
          <p:nvPr/>
        </p:nvPicPr>
        <p:blipFill rotWithShape="1">
          <a:blip r:embed="rId3" cstate="print"/>
          <a:stretch/>
        </p:blipFill>
        <p:spPr>
          <a:xfrm>
            <a:off x="5951984" y="3717032"/>
            <a:ext cx="5515508" cy="2687716"/>
          </a:xfrm>
          <a:prstGeom prst="rect">
            <a:avLst/>
          </a:prstGeom>
        </p:spPr>
      </p:pic>
      <p:sp>
        <p:nvSpPr>
          <p:cNvPr id="7" name="文本框 6"/>
          <p:cNvSpPr txBox="1"/>
          <p:nvPr/>
        </p:nvSpPr>
        <p:spPr>
          <a:xfrm>
            <a:off x="715108" y="1196752"/>
            <a:ext cx="3888432" cy="5328592"/>
          </a:xfrm>
          <a:prstGeom prst="rect">
            <a:avLst/>
          </a:prstGeom>
          <a:noFill/>
        </p:spPr>
        <p:txBody>
          <a:bodyPr wrap="square" rtlCol="0">
            <a:normAutofit fontScale="85000" lnSpcReduction="20000"/>
          </a:bodyPr>
          <a:lstStyle/>
          <a:p>
            <a:r>
              <a:rPr lang="en-US" altLang="zh-CN" dirty="0">
                <a:latin typeface="微软雅黑" panose="020B0503020204020204" pitchFamily="34" charset="-122"/>
                <a:ea typeface="微软雅黑" panose="020B0503020204020204" pitchFamily="34" charset="-122"/>
              </a:rPr>
              <a:t>BASIC</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MPI</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Serial</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General</a:t>
            </a:r>
          </a:p>
          <a:p>
            <a:pPr marL="285750" indent="-285750">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CAE</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ABAQUS</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ANSYS</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CFX</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CFD++</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COMSOL</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FLUENT</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NASTRAN</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FECO</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HFSS</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FEKO</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WORKBENCH</a:t>
            </a:r>
          </a:p>
          <a:p>
            <a:pPr marL="285750" indent="-285750">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QM</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VASP</a:t>
            </a:r>
          </a:p>
          <a:p>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MATH</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MATLAB</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MAPLE</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MAGMA</a:t>
            </a:r>
          </a:p>
          <a:p>
            <a:pPr marL="285750" indent="-285750">
              <a:buFont typeface="Wingdings" panose="05000000000000000000" pitchFamily="2" charset="2"/>
              <a:buChar char="ü"/>
            </a:pPr>
            <a:r>
              <a:rPr lang="en-US" altLang="zh-CN" dirty="0">
                <a:latin typeface="微软雅黑" panose="020B0503020204020204" pitchFamily="34" charset="-122"/>
                <a:ea typeface="微软雅黑" panose="020B0503020204020204" pitchFamily="34" charset="-122"/>
              </a:rPr>
              <a:t>MATHEMATICA</a:t>
            </a:r>
          </a:p>
          <a:p>
            <a:pPr marL="285750" indent="-285750">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zh-CN" altLang="en-US" dirty="0">
              <a:latin typeface="微软雅黑" panose="020B0503020204020204" pitchFamily="34" charset="-122"/>
              <a:ea typeface="微软雅黑" panose="020B0503020204020204" pitchFamily="34" charset="-122"/>
            </a:endParaRPr>
          </a:p>
        </p:txBody>
      </p:sp>
      <p:sp>
        <p:nvSpPr>
          <p:cNvPr id="9" name="文本占位符 8"/>
          <p:cNvSpPr>
            <a:spLocks noGrp="1"/>
          </p:cNvSpPr>
          <p:nvPr>
            <p:ph type="body" sz="quarter" idx="13"/>
          </p:nvPr>
        </p:nvSpPr>
        <p:spPr/>
        <p:txBody>
          <a:bodyPr/>
          <a:lstStyle/>
          <a:p>
            <a:r>
              <a:rPr lang="en-US" altLang="zh-CN" dirty="0" smtClean="0"/>
              <a:t>Application Portals</a:t>
            </a:r>
            <a:endParaRPr lang="zh-CN" altLang="en-US" dirty="0"/>
          </a:p>
        </p:txBody>
      </p:sp>
    </p:spTree>
    <p:extLst>
      <p:ext uri="{BB962C8B-B14F-4D97-AF65-F5344CB8AC3E}">
        <p14:creationId xmlns:p14="http://schemas.microsoft.com/office/powerpoint/2010/main" val="582433777"/>
      </p:ext>
    </p:extLst>
  </p:cSld>
  <p:clrMapOvr>
    <a:masterClrMapping/>
  </p:clrMapOvr>
  <p:transition advTm="3172"/>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a:t>Job statistics report</a:t>
            </a:r>
            <a:endParaRPr lang="zh-CN" altLang="en-US" dirty="0"/>
          </a:p>
        </p:txBody>
      </p:sp>
      <p:sp>
        <p:nvSpPr>
          <p:cNvPr id="2" name="内容占位符 1"/>
          <p:cNvSpPr>
            <a:spLocks noGrp="1"/>
          </p:cNvSpPr>
          <p:nvPr>
            <p:ph sz="quarter" idx="12"/>
          </p:nvPr>
        </p:nvSpPr>
        <p:spPr>
          <a:xfrm>
            <a:off x="440887" y="1085132"/>
            <a:ext cx="5727121" cy="5041077"/>
          </a:xfrm>
          <a:solidFill>
            <a:schemeClr val="bg1"/>
          </a:solidFill>
          <a:ln w="9525" cmpd="sng">
            <a:solidFill>
              <a:srgbClr val="4F81BD"/>
            </a:solidFill>
            <a:prstDash val="solid"/>
            <a:miter/>
          </a:ln>
        </p:spPr>
        <p:txBody>
          <a:bodyPr vert="horz" wrap="square" lIns="91440" tIns="45720" rIns="91440" bIns="45720" anchor="t" anchorCtr="0">
            <a:prstTxWarp prst="textNoShape">
              <a:avLst/>
            </a:prstTxWarp>
          </a:bodyPr>
          <a:lstStyle/>
          <a:p>
            <a:r>
              <a:rPr lang="en-US" altLang="zh-CN" sz="2200" dirty="0"/>
              <a:t>Predefined </a:t>
            </a:r>
            <a:r>
              <a:rPr lang="en-US" altLang="zh-CN" sz="2200" dirty="0" smtClean="0"/>
              <a:t>Report</a:t>
            </a:r>
          </a:p>
          <a:p>
            <a:pPr lvl="1"/>
            <a:r>
              <a:rPr lang="en-US" altLang="zh-CN" sz="1800" dirty="0" smtClean="0"/>
              <a:t>User </a:t>
            </a:r>
            <a:r>
              <a:rPr lang="en-US" altLang="zh-CN" sz="1800" dirty="0"/>
              <a:t>job </a:t>
            </a:r>
            <a:r>
              <a:rPr lang="en-US" altLang="zh-CN" sz="1800" dirty="0" smtClean="0"/>
              <a:t>statistics</a:t>
            </a:r>
          </a:p>
          <a:p>
            <a:pPr lvl="1"/>
            <a:r>
              <a:rPr lang="en-US" altLang="zh-CN" sz="1800" dirty="0" smtClean="0"/>
              <a:t>Node </a:t>
            </a:r>
            <a:r>
              <a:rPr lang="en-US" altLang="zh-CN" sz="1800" dirty="0"/>
              <a:t>usage </a:t>
            </a:r>
            <a:r>
              <a:rPr lang="en-US" altLang="zh-CN" sz="1800" dirty="0" smtClean="0"/>
              <a:t>statistics</a:t>
            </a:r>
          </a:p>
          <a:p>
            <a:pPr lvl="1"/>
            <a:r>
              <a:rPr lang="en-US" altLang="zh-CN" sz="1800" dirty="0" smtClean="0"/>
              <a:t>Application </a:t>
            </a:r>
            <a:r>
              <a:rPr lang="en-US" altLang="zh-CN" sz="1800" dirty="0"/>
              <a:t>operation </a:t>
            </a:r>
            <a:r>
              <a:rPr lang="en-US" altLang="zh-CN" sz="1800" dirty="0" smtClean="0"/>
              <a:t>statistics</a:t>
            </a:r>
          </a:p>
          <a:p>
            <a:pPr lvl="1"/>
            <a:r>
              <a:rPr lang="en-US" altLang="zh-CN" sz="1800" dirty="0" smtClean="0"/>
              <a:t>Historical statistics</a:t>
            </a:r>
          </a:p>
          <a:p>
            <a:pPr lvl="1"/>
            <a:r>
              <a:rPr lang="en-US" altLang="zh-CN" sz="1800" dirty="0" smtClean="0"/>
              <a:t>Account </a:t>
            </a:r>
            <a:r>
              <a:rPr lang="en-US" altLang="zh-CN" sz="1800" dirty="0"/>
              <a:t>assignment </a:t>
            </a:r>
            <a:r>
              <a:rPr lang="en-US" altLang="zh-CN" sz="1800" dirty="0" smtClean="0"/>
              <a:t>statistics</a:t>
            </a:r>
          </a:p>
          <a:p>
            <a:pPr lvl="1"/>
            <a:r>
              <a:rPr lang="en-US" altLang="zh-CN" sz="1800" dirty="0" smtClean="0"/>
              <a:t>CPU </a:t>
            </a:r>
            <a:r>
              <a:rPr lang="en-US" altLang="zh-CN" sz="1800" dirty="0"/>
              <a:t>using time </a:t>
            </a:r>
            <a:r>
              <a:rPr lang="en-US" altLang="zh-CN" sz="1800" dirty="0" smtClean="0"/>
              <a:t>statistics</a:t>
            </a:r>
          </a:p>
          <a:p>
            <a:pPr lvl="1"/>
            <a:r>
              <a:rPr lang="en-US" altLang="zh-CN" sz="1800" dirty="0" smtClean="0"/>
              <a:t>User </a:t>
            </a:r>
            <a:r>
              <a:rPr lang="en-US" altLang="zh-CN" sz="1800" dirty="0"/>
              <a:t>activity scale </a:t>
            </a:r>
            <a:r>
              <a:rPr lang="en-US" altLang="zh-CN" sz="1800" dirty="0" smtClean="0"/>
              <a:t>statistics</a:t>
            </a:r>
          </a:p>
          <a:p>
            <a:r>
              <a:rPr lang="en-US" altLang="zh-CN" sz="2200" dirty="0" smtClean="0"/>
              <a:t>Supports </a:t>
            </a:r>
            <a:r>
              <a:rPr lang="en-US" altLang="zh-CN" sz="2200" dirty="0"/>
              <a:t>predefined and custom time filtering </a:t>
            </a:r>
            <a:r>
              <a:rPr lang="en-US" altLang="zh-CN" sz="2200" dirty="0" smtClean="0"/>
              <a:t>conditions</a:t>
            </a:r>
          </a:p>
          <a:p>
            <a:r>
              <a:rPr lang="en-US" altLang="zh-CN" sz="2200" dirty="0" smtClean="0"/>
              <a:t>Support </a:t>
            </a:r>
            <a:r>
              <a:rPr lang="en-US" altLang="zh-CN" sz="2200" dirty="0"/>
              <a:t>PDF, Excel, HTML format export</a:t>
            </a:r>
          </a:p>
        </p:txBody>
      </p:sp>
      <p:pic>
        <p:nvPicPr>
          <p:cNvPr id="7" name="Picture 2" descr="C:\Users\liyuan\AppData\Roaming\Tencent\Users\79018586\QQ\WinTemp\RichOle\($9YS]FQFQFV)1NS9ZK8T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8501" y="4635442"/>
            <a:ext cx="2253133" cy="18722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C:\Users\liyuan\AppData\Roaming\Tencent\Users\79018586\QQ\WinTemp\RichOle\Z2XA8(3YM~$HBB~9I3981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836" y="764371"/>
            <a:ext cx="2683723"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731303" y="3284651"/>
            <a:ext cx="4176463" cy="129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descr="C:\Users\liyuan\AppData\Roaming\Tencent\Users\79018586\QQ\WinTemp\RichOle\~TH`WZE$D6M{H~$THYWGT7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1523" y="707630"/>
            <a:ext cx="2365797"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120336" y="4825003"/>
            <a:ext cx="2977909" cy="165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773439"/>
      </p:ext>
    </p:extLst>
  </p:cSld>
  <p:clrMapOvr>
    <a:masterClrMapping/>
  </p:clrMapOvr>
  <mc:AlternateContent xmlns:mc="http://schemas.openxmlformats.org/markup-compatibility/2006" xmlns:p14="http://schemas.microsoft.com/office/powerpoint/2010/main">
    <mc:Choice Requires="p14">
      <p:transition spd="slow" p14:dur="2000" advTm="5581"/>
    </mc:Choice>
    <mc:Fallback xmlns="">
      <p:transition spd="slow" advTm="558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68008" y="1196752"/>
            <a:ext cx="5040560" cy="2169825"/>
          </a:xfrm>
          <a:prstGeom prst="rect">
            <a:avLst/>
          </a:prstGeom>
        </p:spPr>
        <p:txBody>
          <a:bodyPr wrap="square">
            <a:spAutoFit/>
          </a:bodyPr>
          <a:lstStyle/>
          <a:p>
            <a:pPr>
              <a:lnSpc>
                <a:spcPct val="150000"/>
              </a:lnSpc>
              <a:spcBef>
                <a:spcPct val="0"/>
              </a:spcBef>
            </a:pPr>
            <a:r>
              <a:rPr lang="en-US" altLang="zh-CN" b="1" dirty="0">
                <a:solidFill>
                  <a:sysClr val="windowText" lastClr="000000"/>
                </a:solidFill>
                <a:latin typeface="微软雅黑" pitchFamily="34" charset="-122"/>
                <a:ea typeface="微软雅黑" pitchFamily="34" charset="-122"/>
              </a:rPr>
              <a:t>Use </a:t>
            </a:r>
            <a:r>
              <a:rPr lang="en-US" altLang="zh-CN" b="1" dirty="0" err="1">
                <a:solidFill>
                  <a:sysClr val="windowText" lastClr="000000"/>
                </a:solidFill>
                <a:latin typeface="微软雅黑" pitchFamily="34" charset="-122"/>
                <a:ea typeface="微软雅黑" pitchFamily="34" charset="-122"/>
              </a:rPr>
              <a:t>PushSharp</a:t>
            </a:r>
            <a:r>
              <a:rPr lang="en-US" altLang="zh-CN" b="1" dirty="0">
                <a:solidFill>
                  <a:sysClr val="windowText" lastClr="000000"/>
                </a:solidFill>
                <a:latin typeface="微软雅黑" pitchFamily="34" charset="-122"/>
                <a:ea typeface="微软雅黑" pitchFamily="34" charset="-122"/>
              </a:rPr>
              <a:t> to set up a message push center in the cloud, for the iOS, Android and other mainstream mobile smart mobile platform to achieve message push function.</a:t>
            </a:r>
            <a:endParaRPr lang="zh-CN" altLang="en-US" b="1" dirty="0">
              <a:solidFill>
                <a:sysClr val="windowText" lastClr="000000"/>
              </a:solidFill>
              <a:latin typeface="微软雅黑" pitchFamily="34" charset="-122"/>
              <a:ea typeface="微软雅黑"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5560" y="1117684"/>
            <a:ext cx="3384376" cy="2455332"/>
          </a:xfrm>
          <a:prstGeom prst="rect">
            <a:avLst/>
          </a:prstGeom>
        </p:spPr>
      </p:pic>
      <p:pic>
        <p:nvPicPr>
          <p:cNvPr id="6" name="图片 5" descr="datacen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1545" y="3602340"/>
            <a:ext cx="3744416" cy="2778988"/>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8288" y="3140968"/>
            <a:ext cx="1584176" cy="3117658"/>
          </a:xfrm>
          <a:prstGeom prst="rect">
            <a:avLst/>
          </a:prstGeom>
        </p:spPr>
      </p:pic>
      <p:sp>
        <p:nvSpPr>
          <p:cNvPr id="7" name="文本占位符 6"/>
          <p:cNvSpPr>
            <a:spLocks noGrp="1"/>
          </p:cNvSpPr>
          <p:nvPr>
            <p:ph type="body" sz="quarter" idx="13"/>
          </p:nvPr>
        </p:nvSpPr>
        <p:spPr/>
        <p:txBody>
          <a:bodyPr/>
          <a:lstStyle/>
          <a:p>
            <a:r>
              <a:rPr lang="en-US" altLang="zh-CN" dirty="0" smtClean="0"/>
              <a:t>SMS Push</a:t>
            </a:r>
            <a:endParaRPr lang="zh-CN" altLang="en-US" dirty="0"/>
          </a:p>
        </p:txBody>
      </p:sp>
    </p:spTree>
    <p:extLst>
      <p:ext uri="{BB962C8B-B14F-4D97-AF65-F5344CB8AC3E}">
        <p14:creationId xmlns:p14="http://schemas.microsoft.com/office/powerpoint/2010/main" val="3462704381"/>
      </p:ext>
    </p:extLst>
  </p:cSld>
  <p:clrMapOvr>
    <a:masterClrMapping/>
  </p:clrMapOvr>
  <p:transition advTm="4521"/>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pPr>
              <a:defRPr/>
            </a:pPr>
            <a:r>
              <a:rPr lang="en-US" altLang="zh-CN" dirty="0" err="1" smtClean="0"/>
              <a:t>Gridview</a:t>
            </a:r>
            <a:r>
              <a:rPr lang="zh-CN" altLang="en-US" dirty="0"/>
              <a:t> </a:t>
            </a:r>
            <a:r>
              <a:rPr lang="en-US" altLang="zh-CN" dirty="0" smtClean="0"/>
              <a:t>Successful Stories</a:t>
            </a:r>
            <a:endParaRPr lang="zh-CN" altLang="en-US" dirty="0"/>
          </a:p>
        </p:txBody>
      </p:sp>
      <p:pic>
        <p:nvPicPr>
          <p:cNvPr id="72" name="Picture 38" descr="http://www.cnooc.com.cn/data/skins/chinese/images/logo.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292" r="35505" b="29371"/>
          <a:stretch/>
        </p:blipFill>
        <p:spPr bwMode="auto">
          <a:xfrm>
            <a:off x="6600056" y="4837632"/>
            <a:ext cx="4472366" cy="89562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400" y="1268802"/>
            <a:ext cx="5383616" cy="74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3" descr="C:\Users\xaxutao\Desktop\中山大学.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3552" y="2355702"/>
            <a:ext cx="936624" cy="93662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5" descr="C:\Users\xaxutao\Desktop\清华大学.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424" y="2358754"/>
            <a:ext cx="936624" cy="93662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4121" y="1170354"/>
            <a:ext cx="4501858" cy="702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2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56040" y="2444946"/>
            <a:ext cx="4712643" cy="696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2" descr="C:\Users\xaxutao\Desktop\复旦大学.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15960" y="2328101"/>
            <a:ext cx="936624" cy="93662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6" descr="C:\Users\xaxutao\Desktop\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1084" y="3941859"/>
            <a:ext cx="2232248" cy="74103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28048" y="3635556"/>
            <a:ext cx="4539200" cy="563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503256"/>
      </p:ext>
    </p:extLst>
  </p:cSld>
  <p:clrMapOvr>
    <a:masterClrMapping/>
  </p:clrMapOvr>
  <mc:AlternateContent xmlns:mc="http://schemas.openxmlformats.org/markup-compatibility/2006" xmlns:p14="http://schemas.microsoft.com/office/powerpoint/2010/main">
    <mc:Choice Requires="p14">
      <p:transition spd="slow" p14:dur="2000" advTm="6461"/>
    </mc:Choice>
    <mc:Fallback xmlns="">
      <p:transition spd="slow" advTm="646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3"/>
          </p:nvPr>
        </p:nvSpPr>
        <p:spPr/>
        <p:txBody>
          <a:bodyPr/>
          <a:lstStyle/>
          <a:p>
            <a:r>
              <a:rPr lang="en-US" altLang="zh-CN" dirty="0" err="1" smtClean="0"/>
              <a:t>Sugon</a:t>
            </a:r>
            <a:r>
              <a:rPr lang="en-US" altLang="zh-CN" dirty="0" smtClean="0"/>
              <a:t> Nebula System</a:t>
            </a:r>
            <a:endParaRPr lang="zh-CN" altLang="en-US" dirty="0"/>
          </a:p>
        </p:txBody>
      </p:sp>
      <p:pic>
        <p:nvPicPr>
          <p:cNvPr id="4" name="图片 3" descr="cpu_2-all.png"/>
          <p:cNvPicPr>
            <a:picLocks noChangeAspect="1"/>
          </p:cNvPicPr>
          <p:nvPr/>
        </p:nvPicPr>
        <p:blipFill>
          <a:blip r:embed="rId2" cstate="print"/>
          <a:stretch>
            <a:fillRect/>
          </a:stretch>
        </p:blipFill>
        <p:spPr>
          <a:xfrm>
            <a:off x="1052348" y="1012099"/>
            <a:ext cx="10297144" cy="5792144"/>
          </a:xfrm>
          <a:prstGeom prst="rect">
            <a:avLst/>
          </a:prstGeom>
        </p:spPr>
      </p:pic>
    </p:spTree>
    <p:extLst>
      <p:ext uri="{BB962C8B-B14F-4D97-AF65-F5344CB8AC3E}">
        <p14:creationId xmlns:p14="http://schemas.microsoft.com/office/powerpoint/2010/main" val="936831537"/>
      </p:ext>
    </p:extLst>
  </p:cSld>
  <p:clrMapOvr>
    <a:masterClrMapping/>
  </p:clrMapOvr>
  <p:transition advTm="3602"/>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9185" y="39689"/>
            <a:ext cx="10919883" cy="868361"/>
          </a:xfrm>
          <a:prstGeom prst="rect">
            <a:avLst/>
          </a:prstGeom>
          <a:noFill/>
          <a:ln w="9525" algn="ctr">
            <a:noFill/>
            <a:miter lim="800000"/>
            <a:headEnd/>
            <a:tailEnd/>
          </a:ln>
        </p:spPr>
        <p:txBody>
          <a:bodyPr lIns="95228" tIns="47613" rIns="95228" bIns="47613" anchor="ctr"/>
          <a:lstStyle/>
          <a:p>
            <a:pPr defTabSz="950198"/>
            <a:r>
              <a:rPr lang="zh-CN" altLang="en-US" sz="3200" b="1" dirty="0" smtClean="0">
                <a:solidFill>
                  <a:srgbClr val="990000"/>
                </a:solidFill>
                <a:latin typeface="微软雅黑" pitchFamily="34" charset="-122"/>
                <a:ea typeface="微软雅黑" pitchFamily="34" charset="-122"/>
              </a:rPr>
              <a:t>A</a:t>
            </a:r>
            <a:r>
              <a:rPr lang="en-US" altLang="zh-CN" sz="3200" b="1" dirty="0" err="1" smtClean="0">
                <a:solidFill>
                  <a:srgbClr val="990000"/>
                </a:solidFill>
                <a:latin typeface="微软雅黑" pitchFamily="34" charset="-122"/>
                <a:ea typeface="微软雅黑" pitchFamily="34" charset="-122"/>
              </a:rPr>
              <a:t>genda</a:t>
            </a:r>
            <a:endParaRPr lang="zh-CN" altLang="en-US" sz="3200" b="1" dirty="0">
              <a:solidFill>
                <a:srgbClr val="990000"/>
              </a:solidFill>
              <a:latin typeface="微软雅黑" pitchFamily="34" charset="-122"/>
              <a:ea typeface="微软雅黑" pitchFamily="34" charset="-122"/>
            </a:endParaRPr>
          </a:p>
        </p:txBody>
      </p:sp>
      <p:grpSp>
        <p:nvGrpSpPr>
          <p:cNvPr id="82" name="Group 11"/>
          <p:cNvGrpSpPr>
            <a:grpSpLocks/>
          </p:cNvGrpSpPr>
          <p:nvPr/>
        </p:nvGrpSpPr>
        <p:grpSpPr bwMode="auto">
          <a:xfrm>
            <a:off x="1631952" y="1309831"/>
            <a:ext cx="9121673" cy="914400"/>
            <a:chOff x="0" y="0"/>
            <a:chExt cx="7287686" cy="685502"/>
          </a:xfrm>
        </p:grpSpPr>
        <p:sp>
          <p:nvSpPr>
            <p:cNvPr id="83" name="AutoShape 2"/>
            <p:cNvSpPr>
              <a:spLocks noChangeArrowheads="1"/>
            </p:cNvSpPr>
            <p:nvPr/>
          </p:nvSpPr>
          <p:spPr bwMode="auto">
            <a:xfrm>
              <a:off x="403359" y="64466"/>
              <a:ext cx="6884327" cy="621036"/>
            </a:xfrm>
            <a:prstGeom prst="roundRect">
              <a:avLst>
                <a:gd name="adj" fmla="val 10889"/>
              </a:avLst>
            </a:prstGeom>
            <a:solidFill>
              <a:srgbClr val="C00000"/>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4" name="AutoShape 6"/>
            <p:cNvSpPr>
              <a:spLocks noChangeArrowheads="1"/>
            </p:cNvSpPr>
            <p:nvPr/>
          </p:nvSpPr>
          <p:spPr bwMode="auto">
            <a:xfrm>
              <a:off x="0" y="0"/>
              <a:ext cx="619383" cy="561470"/>
            </a:xfrm>
            <a:prstGeom prst="roundRect">
              <a:avLst>
                <a:gd name="adj" fmla="val 11917"/>
              </a:avLst>
            </a:prstGeom>
            <a:solidFill>
              <a:srgbClr val="FF0000"/>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1</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5" name="TextBox 3"/>
            <p:cNvSpPr>
              <a:spLocks noChangeArrowheads="1"/>
            </p:cNvSpPr>
            <p:nvPr/>
          </p:nvSpPr>
          <p:spPr bwMode="auto">
            <a:xfrm>
              <a:off x="792088" y="144016"/>
              <a:ext cx="6048672" cy="346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Software Overview</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6" name="Group 15"/>
          <p:cNvGrpSpPr>
            <a:grpSpLocks/>
          </p:cNvGrpSpPr>
          <p:nvPr/>
        </p:nvGrpSpPr>
        <p:grpSpPr bwMode="auto">
          <a:xfrm>
            <a:off x="1631952" y="2366047"/>
            <a:ext cx="9121673" cy="914400"/>
            <a:chOff x="0" y="0"/>
            <a:chExt cx="7287686" cy="685502"/>
          </a:xfrm>
        </p:grpSpPr>
        <p:sp>
          <p:nvSpPr>
            <p:cNvPr id="87"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88"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2</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89" name="TextBox 127"/>
            <p:cNvSpPr>
              <a:spLocks noChangeArrowheads="1"/>
            </p:cNvSpPr>
            <p:nvPr/>
          </p:nvSpPr>
          <p:spPr bwMode="auto">
            <a:xfrm>
              <a:off x="792088" y="144016"/>
              <a:ext cx="6048672" cy="346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Monitoring &amp; Management System</a:t>
              </a:r>
              <a:endParaRPr lang="zh-CN" altLang="en-US" sz="2400" dirty="0"/>
            </a:p>
          </p:txBody>
        </p:sp>
      </p:grpSp>
      <p:grpSp>
        <p:nvGrpSpPr>
          <p:cNvPr id="90" name="Group 19"/>
          <p:cNvGrpSpPr>
            <a:grpSpLocks/>
          </p:cNvGrpSpPr>
          <p:nvPr/>
        </p:nvGrpSpPr>
        <p:grpSpPr bwMode="auto">
          <a:xfrm>
            <a:off x="1631952" y="3422264"/>
            <a:ext cx="9121673" cy="914400"/>
            <a:chOff x="0" y="0"/>
            <a:chExt cx="7287686" cy="685502"/>
          </a:xfrm>
        </p:grpSpPr>
        <p:sp>
          <p:nvSpPr>
            <p:cNvPr id="91" name="AutoShape 2"/>
            <p:cNvSpPr>
              <a:spLocks noChangeArrowheads="1"/>
            </p:cNvSpPr>
            <p:nvPr/>
          </p:nvSpPr>
          <p:spPr bwMode="auto">
            <a:xfrm>
              <a:off x="403359" y="64466"/>
              <a:ext cx="6884327" cy="621036"/>
            </a:xfrm>
            <a:prstGeom prst="roundRect">
              <a:avLst>
                <a:gd name="adj" fmla="val 10889"/>
              </a:avLst>
            </a:prstGeom>
            <a:solidFill>
              <a:srgbClr val="7F7F7F"/>
            </a:solidFill>
            <a:ln w="38100" cmpd="sng">
              <a:solidFill>
                <a:srgbClr val="FFFFFF"/>
              </a:solidFill>
              <a:bevel/>
              <a:headEnd/>
              <a:tailEnd/>
            </a:ln>
          </p:spPr>
          <p:txBody>
            <a:bodyPr wrap="none" anchor="ctr"/>
            <a:lstStyle/>
            <a:p>
              <a:endParaRPr lang="zh-CN" altLang="zh-CN" sz="2400">
                <a:solidFill>
                  <a:srgbClr val="000000"/>
                </a:solidFill>
                <a:latin typeface="Franklin Gothic Book" panose="020B0503020102020204" pitchFamily="34" charset="0"/>
                <a:ea typeface="黑体" panose="02010609060101010101" pitchFamily="49" charset="-122"/>
                <a:sym typeface="黑体" panose="02010609060101010101" pitchFamily="49" charset="-122"/>
              </a:endParaRPr>
            </a:p>
          </p:txBody>
        </p:sp>
        <p:sp>
          <p:nvSpPr>
            <p:cNvPr id="92" name="AutoShape 6"/>
            <p:cNvSpPr>
              <a:spLocks noChangeArrowheads="1"/>
            </p:cNvSpPr>
            <p:nvPr/>
          </p:nvSpPr>
          <p:spPr bwMode="auto">
            <a:xfrm>
              <a:off x="0" y="0"/>
              <a:ext cx="619383" cy="561470"/>
            </a:xfrm>
            <a:prstGeom prst="roundRect">
              <a:avLst>
                <a:gd name="adj" fmla="val 11917"/>
              </a:avLst>
            </a:prstGeom>
            <a:solidFill>
              <a:srgbClr val="A5A5A5"/>
            </a:solidFill>
            <a:ln w="38100" cmpd="sng">
              <a:solidFill>
                <a:schemeClr val="bg1"/>
              </a:solidFill>
              <a:bevel/>
              <a:headEnd/>
              <a:tailEnd/>
            </a:ln>
          </p:spPr>
          <p:txBody>
            <a:bodyPr wrap="none" anchor="ctr"/>
            <a:lstStyle/>
            <a:p>
              <a:pPr algn="ctr"/>
              <a:r>
                <a:rPr lang="en-US" sz="3733" dirty="0">
                  <a:solidFill>
                    <a:schemeClr val="bg1"/>
                  </a:solidFill>
                  <a:latin typeface="Arial Black" panose="020B0A04020102020204" pitchFamily="34" charset="0"/>
                  <a:sym typeface="Arial Black" panose="020B0A04020102020204" pitchFamily="34" charset="0"/>
                </a:rPr>
                <a:t>3</a:t>
              </a:r>
              <a:endParaRPr lang="zh-CN" altLang="en-US" sz="3733" dirty="0">
                <a:solidFill>
                  <a:schemeClr val="bg1"/>
                </a:solidFill>
                <a:latin typeface="Arial Black" panose="020B0A04020102020204" pitchFamily="34" charset="0"/>
                <a:sym typeface="Arial Black" panose="020B0A04020102020204" pitchFamily="34" charset="0"/>
              </a:endParaRPr>
            </a:p>
          </p:txBody>
        </p:sp>
        <p:sp>
          <p:nvSpPr>
            <p:cNvPr id="93" name="TextBox 131"/>
            <p:cNvSpPr>
              <a:spLocks noChangeArrowheads="1"/>
            </p:cNvSpPr>
            <p:nvPr/>
          </p:nvSpPr>
          <p:spPr bwMode="auto">
            <a:xfrm>
              <a:off x="792088" y="144016"/>
              <a:ext cx="6048672" cy="346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Job Scheduling System</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37419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C:\Users\zhaohuan\Documents\Tencent Files\36568894\Image\_MPWKU%X@UJEY}UP[[@E{B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769" y="2148186"/>
            <a:ext cx="4896544" cy="302868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占位符 4"/>
          <p:cNvSpPr>
            <a:spLocks noGrp="1"/>
          </p:cNvSpPr>
          <p:nvPr>
            <p:ph type="body" sz="quarter" idx="13"/>
          </p:nvPr>
        </p:nvSpPr>
        <p:spPr/>
        <p:txBody>
          <a:bodyPr/>
          <a:lstStyle/>
          <a:p>
            <a:r>
              <a:rPr lang="en-US" altLang="zh-CN" dirty="0" smtClean="0"/>
              <a:t>Distributed System Case</a:t>
            </a:r>
            <a:endParaRPr lang="zh-CN" altLang="en-US" dirty="0"/>
          </a:p>
        </p:txBody>
      </p:sp>
      <p:pic>
        <p:nvPicPr>
          <p:cNvPr id="14" name="Picture 4"/>
          <p:cNvPicPr>
            <a:picLocks noChangeAspect="1" noChangeArrowheads="1"/>
          </p:cNvPicPr>
          <p:nvPr/>
        </p:nvPicPr>
        <p:blipFill rotWithShape="1">
          <a:blip r:embed="rId3" cstate="print"/>
          <a:srcRect t="8875"/>
          <a:stretch/>
        </p:blipFill>
        <p:spPr bwMode="auto">
          <a:xfrm>
            <a:off x="345889" y="905074"/>
            <a:ext cx="3660943" cy="2122440"/>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a:stretch>
            <a:fillRect/>
          </a:stretch>
        </p:blipFill>
        <p:spPr bwMode="auto">
          <a:xfrm>
            <a:off x="7752184" y="993140"/>
            <a:ext cx="3740508" cy="2096532"/>
          </a:xfrm>
          <a:prstGeom prst="rect">
            <a:avLst/>
          </a:prstGeom>
          <a:noFill/>
          <a:ln w="9525">
            <a:noFill/>
            <a:miter lim="800000"/>
            <a:headEnd/>
            <a:tailEnd/>
          </a:ln>
        </p:spPr>
      </p:pic>
      <p:pic>
        <p:nvPicPr>
          <p:cNvPr id="16" name="Picture 6"/>
          <p:cNvPicPr>
            <a:picLocks noChangeAspect="1" noChangeArrowheads="1"/>
          </p:cNvPicPr>
          <p:nvPr/>
        </p:nvPicPr>
        <p:blipFill>
          <a:blip r:embed="rId5" cstate="print"/>
          <a:srcRect/>
          <a:stretch>
            <a:fillRect/>
          </a:stretch>
        </p:blipFill>
        <p:spPr bwMode="auto">
          <a:xfrm>
            <a:off x="316761" y="4000454"/>
            <a:ext cx="3619434" cy="2071687"/>
          </a:xfrm>
          <a:prstGeom prst="rect">
            <a:avLst/>
          </a:prstGeom>
          <a:noFill/>
          <a:ln w="9525">
            <a:noFill/>
            <a:miter lim="800000"/>
            <a:headEnd/>
            <a:tailEnd/>
          </a:ln>
        </p:spPr>
      </p:pic>
      <p:pic>
        <p:nvPicPr>
          <p:cNvPr id="17" name="Picture 7"/>
          <p:cNvPicPr>
            <a:picLocks noChangeAspect="1" noChangeArrowheads="1"/>
          </p:cNvPicPr>
          <p:nvPr/>
        </p:nvPicPr>
        <p:blipFill>
          <a:blip r:embed="rId6" cstate="print"/>
          <a:srcRect/>
          <a:stretch>
            <a:fillRect/>
          </a:stretch>
        </p:blipFill>
        <p:spPr bwMode="auto">
          <a:xfrm>
            <a:off x="7824192" y="3991536"/>
            <a:ext cx="3600400" cy="2080606"/>
          </a:xfrm>
          <a:prstGeom prst="rect">
            <a:avLst/>
          </a:prstGeom>
          <a:noFill/>
          <a:ln w="9525">
            <a:noFill/>
            <a:miter lim="800000"/>
            <a:headEnd/>
            <a:tailEnd/>
          </a:ln>
        </p:spPr>
      </p:pic>
      <p:sp>
        <p:nvSpPr>
          <p:cNvPr id="18" name="TextBox 17"/>
          <p:cNvSpPr txBox="1"/>
          <p:nvPr/>
        </p:nvSpPr>
        <p:spPr>
          <a:xfrm>
            <a:off x="1306236" y="3147029"/>
            <a:ext cx="1612364" cy="369332"/>
          </a:xfrm>
          <a:prstGeom prst="rect">
            <a:avLst/>
          </a:prstGeom>
          <a:noFill/>
        </p:spPr>
        <p:txBody>
          <a:bodyPr wrap="none">
            <a:spAutoFit/>
          </a:bodyPr>
          <a:lstStyle/>
          <a:p>
            <a:pPr>
              <a:defRPr/>
            </a:pPr>
            <a:r>
              <a:rPr lang="en-US" altLang="zh-CN" b="1" i="1" u="sng" dirty="0" smtClean="0">
                <a:solidFill>
                  <a:schemeClr val="accent2">
                    <a:lumMod val="60000"/>
                    <a:lumOff val="40000"/>
                  </a:schemeClr>
                </a:solidFill>
                <a:latin typeface="Arial" charset="0"/>
              </a:rPr>
              <a:t>Cabinet View</a:t>
            </a:r>
            <a:endParaRPr lang="zh-CN" altLang="en-US" b="1" i="1" u="sng" dirty="0">
              <a:solidFill>
                <a:schemeClr val="accent2">
                  <a:lumMod val="60000"/>
                  <a:lumOff val="40000"/>
                </a:schemeClr>
              </a:solidFill>
              <a:latin typeface="Arial" charset="0"/>
            </a:endParaRPr>
          </a:p>
        </p:txBody>
      </p:sp>
      <p:sp>
        <p:nvSpPr>
          <p:cNvPr id="19" name="TextBox 18"/>
          <p:cNvSpPr txBox="1"/>
          <p:nvPr/>
        </p:nvSpPr>
        <p:spPr>
          <a:xfrm>
            <a:off x="8735543" y="3123254"/>
            <a:ext cx="2133918" cy="369332"/>
          </a:xfrm>
          <a:prstGeom prst="rect">
            <a:avLst/>
          </a:prstGeom>
          <a:noFill/>
        </p:spPr>
        <p:txBody>
          <a:bodyPr wrap="none">
            <a:spAutoFit/>
          </a:bodyPr>
          <a:lstStyle/>
          <a:p>
            <a:pPr>
              <a:defRPr/>
            </a:pPr>
            <a:r>
              <a:rPr lang="en-US" altLang="zh-CN" b="1" i="1" u="sng" dirty="0" smtClean="0">
                <a:solidFill>
                  <a:schemeClr val="accent2">
                    <a:lumMod val="60000"/>
                    <a:lumOff val="40000"/>
                  </a:schemeClr>
                </a:solidFill>
                <a:latin typeface="Arial" charset="0"/>
              </a:rPr>
              <a:t>Network topology</a:t>
            </a:r>
            <a:endParaRPr lang="zh-CN" altLang="en-US" b="1" i="1" u="sng" dirty="0">
              <a:solidFill>
                <a:schemeClr val="accent2">
                  <a:lumMod val="60000"/>
                  <a:lumOff val="40000"/>
                </a:schemeClr>
              </a:solidFill>
              <a:latin typeface="Arial" charset="0"/>
            </a:endParaRPr>
          </a:p>
        </p:txBody>
      </p:sp>
      <p:sp>
        <p:nvSpPr>
          <p:cNvPr id="20" name="TextBox 19"/>
          <p:cNvSpPr txBox="1"/>
          <p:nvPr/>
        </p:nvSpPr>
        <p:spPr>
          <a:xfrm>
            <a:off x="911424" y="6174408"/>
            <a:ext cx="2599814" cy="369332"/>
          </a:xfrm>
          <a:prstGeom prst="rect">
            <a:avLst/>
          </a:prstGeom>
          <a:noFill/>
        </p:spPr>
        <p:txBody>
          <a:bodyPr wrap="none">
            <a:spAutoFit/>
          </a:bodyPr>
          <a:lstStyle/>
          <a:p>
            <a:pPr>
              <a:defRPr/>
            </a:pPr>
            <a:r>
              <a:rPr lang="en-US" altLang="zh-CN" b="1" i="1" u="sng" dirty="0" smtClean="0">
                <a:solidFill>
                  <a:schemeClr val="accent2">
                    <a:lumMod val="60000"/>
                    <a:lumOff val="40000"/>
                  </a:schemeClr>
                </a:solidFill>
                <a:latin typeface="Arial" charset="0"/>
              </a:rPr>
              <a:t>Performance Analysis</a:t>
            </a:r>
            <a:endParaRPr lang="zh-CN" altLang="en-US" b="1" i="1" u="sng" dirty="0">
              <a:solidFill>
                <a:schemeClr val="accent2">
                  <a:lumMod val="60000"/>
                  <a:lumOff val="40000"/>
                </a:schemeClr>
              </a:solidFill>
              <a:latin typeface="Arial" charset="0"/>
            </a:endParaRPr>
          </a:p>
        </p:txBody>
      </p:sp>
      <p:sp>
        <p:nvSpPr>
          <p:cNvPr id="21" name="TextBox 20"/>
          <p:cNvSpPr txBox="1"/>
          <p:nvPr/>
        </p:nvSpPr>
        <p:spPr>
          <a:xfrm>
            <a:off x="8904312" y="6174408"/>
            <a:ext cx="2150973" cy="369332"/>
          </a:xfrm>
          <a:prstGeom prst="rect">
            <a:avLst/>
          </a:prstGeom>
          <a:noFill/>
        </p:spPr>
        <p:txBody>
          <a:bodyPr wrap="none">
            <a:spAutoFit/>
          </a:bodyPr>
          <a:lstStyle/>
          <a:p>
            <a:pPr>
              <a:defRPr/>
            </a:pPr>
            <a:r>
              <a:rPr lang="en-US" altLang="zh-CN" b="1" i="1" u="sng" dirty="0" smtClean="0">
                <a:solidFill>
                  <a:schemeClr val="accent2">
                    <a:lumMod val="60000"/>
                    <a:lumOff val="40000"/>
                  </a:schemeClr>
                </a:solidFill>
                <a:latin typeface="Arial" charset="0"/>
              </a:rPr>
              <a:t>Applications View</a:t>
            </a:r>
            <a:endParaRPr lang="zh-CN" altLang="en-US" b="1" i="1" u="sng" dirty="0">
              <a:solidFill>
                <a:schemeClr val="accent2">
                  <a:lumMod val="60000"/>
                  <a:lumOff val="40000"/>
                </a:schemeClr>
              </a:solidFill>
              <a:latin typeface="Arial" charset="0"/>
            </a:endParaRPr>
          </a:p>
        </p:txBody>
      </p:sp>
      <p:sp>
        <p:nvSpPr>
          <p:cNvPr id="22" name="TextBox 21"/>
          <p:cNvSpPr txBox="1"/>
          <p:nvPr/>
        </p:nvSpPr>
        <p:spPr>
          <a:xfrm>
            <a:off x="5095876" y="5200680"/>
            <a:ext cx="2267095" cy="400110"/>
          </a:xfrm>
          <a:prstGeom prst="rect">
            <a:avLst/>
          </a:prstGeom>
          <a:noFill/>
        </p:spPr>
        <p:txBody>
          <a:bodyPr wrap="none">
            <a:spAutoFit/>
          </a:bodyPr>
          <a:lstStyle/>
          <a:p>
            <a:pPr>
              <a:defRPr/>
            </a:pPr>
            <a:r>
              <a:rPr lang="en-US" altLang="zh-CN" sz="2000" b="1" i="1" u="sng" dirty="0" smtClean="0">
                <a:solidFill>
                  <a:schemeClr val="accent2">
                    <a:lumMod val="60000"/>
                    <a:lumOff val="40000"/>
                  </a:schemeClr>
                </a:solidFill>
                <a:latin typeface="Arial" charset="0"/>
              </a:rPr>
              <a:t>Distribution View</a:t>
            </a:r>
            <a:endParaRPr lang="zh-CN" altLang="en-US" sz="2000" b="1" i="1" u="sng" dirty="0">
              <a:solidFill>
                <a:schemeClr val="accent2">
                  <a:lumMod val="60000"/>
                  <a:lumOff val="40000"/>
                </a:schemeClr>
              </a:solidFill>
              <a:latin typeface="Arial" charset="0"/>
            </a:endParaRPr>
          </a:p>
        </p:txBody>
      </p:sp>
    </p:spTree>
    <p:extLst>
      <p:ext uri="{BB962C8B-B14F-4D97-AF65-F5344CB8AC3E}">
        <p14:creationId xmlns:p14="http://schemas.microsoft.com/office/powerpoint/2010/main" val="3522655490"/>
      </p:ext>
    </p:extLst>
  </p:cSld>
  <p:clrMapOvr>
    <a:masterClrMapping/>
  </p:clrMapOvr>
  <mc:AlternateContent xmlns:mc="http://schemas.openxmlformats.org/markup-compatibility/2006" xmlns:p14="http://schemas.microsoft.com/office/powerpoint/2010/main">
    <mc:Choice Requires="p14">
      <p:transition spd="slow" p14:dur="2000" advTm="1501"/>
    </mc:Choice>
    <mc:Fallback xmlns="">
      <p:transition spd="slow" advTm="1501"/>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smtClean="0"/>
              <a:t>State Grid Customization</a:t>
            </a:r>
            <a:endParaRPr lang="zh-CN" altLang="en-US" dirty="0"/>
          </a:p>
        </p:txBody>
      </p:sp>
      <p:sp>
        <p:nvSpPr>
          <p:cNvPr id="29756" name="Content Placeholder 1"/>
          <p:cNvSpPr>
            <a:spLocks noGrp="1" noChangeArrowheads="1"/>
          </p:cNvSpPr>
          <p:nvPr>
            <p:ph sz="quarter" idx="12"/>
          </p:nvPr>
        </p:nvSpPr>
        <p:spPr bwMode="auto">
          <a:xfrm>
            <a:off x="440887" y="980728"/>
            <a:ext cx="10948066" cy="5041077"/>
          </a:xfrm>
          <a:prstGeom prst="rect">
            <a:avLst/>
          </a:prstGeom>
          <a:gradFill rotWithShape="1">
            <a:gsLst>
              <a:gs pos="35000">
                <a:schemeClr val="bg1"/>
              </a:gs>
              <a:gs pos="100000">
                <a:srgbClr val="F5FFE7">
                  <a:alpha val="100000"/>
                </a:srgbClr>
              </a:gs>
            </a:gsLst>
            <a:lin ang="16200000"/>
          </a:gradFill>
          <a:ln w="9525" cmpd="sng">
            <a:solidFill>
              <a:srgbClr val="4F81BD"/>
            </a:solidFill>
            <a:prstDash val="solid"/>
            <a:miter/>
          </a:ln>
          <a:extLst/>
        </p:spPr>
        <p:txBody>
          <a:bodyPr vert="horz" wrap="square" lIns="91440" tIns="45720" rIns="91440" bIns="45720" anchor="t" anchorCtr="0">
            <a:prstTxWarp prst="textNoShape">
              <a:avLst/>
            </a:prstTxWarp>
          </a:bodyPr>
          <a:lstStyle/>
          <a:p>
            <a:pPr fontAlgn="base">
              <a:spcAft>
                <a:spcPct val="0"/>
              </a:spcAft>
              <a:buFont typeface="Wingdings" pitchFamily="2" charset="2"/>
              <a:buChar char="Ø"/>
            </a:pPr>
            <a:r>
              <a:rPr lang="en-US" altLang="zh-CN" sz="2000" dirty="0">
                <a:solidFill>
                  <a:prstClr val="black"/>
                </a:solidFill>
              </a:rPr>
              <a:t>Fast integration of power simulation software based on template </a:t>
            </a:r>
            <a:r>
              <a:rPr lang="en-US" altLang="zh-CN" sz="2000" dirty="0" smtClean="0">
                <a:solidFill>
                  <a:prstClr val="black"/>
                </a:solidFill>
              </a:rPr>
              <a:t>specification</a:t>
            </a:r>
          </a:p>
          <a:p>
            <a:pPr fontAlgn="base">
              <a:spcAft>
                <a:spcPct val="0"/>
              </a:spcAft>
              <a:buFont typeface="Wingdings" pitchFamily="2" charset="2"/>
              <a:buChar char="Ø"/>
            </a:pPr>
            <a:r>
              <a:rPr lang="en-US" altLang="zh-CN" sz="2000" dirty="0" smtClean="0">
                <a:solidFill>
                  <a:prstClr val="black"/>
                </a:solidFill>
              </a:rPr>
              <a:t>Provide </a:t>
            </a:r>
            <a:r>
              <a:rPr lang="en-US" altLang="zh-CN" sz="2000" dirty="0" err="1">
                <a:solidFill>
                  <a:prstClr val="black"/>
                </a:solidFill>
              </a:rPr>
              <a:t>WebService</a:t>
            </a:r>
            <a:r>
              <a:rPr lang="en-US" altLang="zh-CN" sz="2000" dirty="0">
                <a:solidFill>
                  <a:prstClr val="black"/>
                </a:solidFill>
              </a:rPr>
              <a:t> interface, and other software system interaction</a:t>
            </a:r>
            <a:endParaRPr lang="zh-CN" altLang="en-US" sz="2000" dirty="0">
              <a:solidFill>
                <a:prstClr val="black"/>
              </a:solidFill>
              <a:latin typeface="微软雅黑" pitchFamily="34" charset="-122"/>
              <a:ea typeface="微软雅黑" pitchFamily="34" charset="-122"/>
            </a:endParaRPr>
          </a:p>
        </p:txBody>
      </p:sp>
      <p:pic>
        <p:nvPicPr>
          <p:cNvPr id="7" name="图片 6"/>
          <p:cNvPicPr/>
          <p:nvPr/>
        </p:nvPicPr>
        <p:blipFill>
          <a:blip r:embed="rId3" cstate="print"/>
          <a:srcRect/>
          <a:stretch>
            <a:fillRect/>
          </a:stretch>
        </p:blipFill>
        <p:spPr bwMode="auto">
          <a:xfrm>
            <a:off x="6168008" y="1962934"/>
            <a:ext cx="3998553" cy="1937176"/>
          </a:xfrm>
          <a:prstGeom prst="rect">
            <a:avLst/>
          </a:prstGeom>
          <a:noFill/>
          <a:ln w="9525">
            <a:noFill/>
            <a:miter lim="800000"/>
            <a:headEnd/>
            <a:tailEnd/>
          </a:ln>
        </p:spPr>
      </p:pic>
      <p:pic>
        <p:nvPicPr>
          <p:cNvPr id="8" name="图片 7"/>
          <p:cNvPicPr/>
          <p:nvPr/>
        </p:nvPicPr>
        <p:blipFill>
          <a:blip r:embed="rId4" cstate="print"/>
          <a:stretch>
            <a:fillRect/>
          </a:stretch>
        </p:blipFill>
        <p:spPr>
          <a:xfrm>
            <a:off x="2169593" y="1995418"/>
            <a:ext cx="3638375" cy="1872208"/>
          </a:xfrm>
          <a:prstGeom prst="rect">
            <a:avLst/>
          </a:prstGeom>
        </p:spPr>
      </p:pic>
      <p:pic>
        <p:nvPicPr>
          <p:cNvPr id="73729" name="Picture 1" descr="C:\Users\MyMaster\Documents\Tencent Files\16157759\Image\W5U6A`WPCZ$R[QC[2ZO2G%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3955" y="4100313"/>
            <a:ext cx="3998553" cy="2155701"/>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p:nvPr/>
        </p:nvPicPr>
        <p:blipFill>
          <a:blip r:embed="rId6" cstate="print"/>
          <a:stretch>
            <a:fillRect/>
          </a:stretch>
        </p:blipFill>
        <p:spPr>
          <a:xfrm>
            <a:off x="2245553" y="3960601"/>
            <a:ext cx="3381283" cy="2276476"/>
          </a:xfrm>
          <a:prstGeom prst="rect">
            <a:avLst/>
          </a:prstGeom>
        </p:spPr>
      </p:pic>
    </p:spTree>
    <p:extLst>
      <p:ext uri="{BB962C8B-B14F-4D97-AF65-F5344CB8AC3E}">
        <p14:creationId xmlns:p14="http://schemas.microsoft.com/office/powerpoint/2010/main" val="134294503"/>
      </p:ext>
    </p:extLst>
  </p:cSld>
  <p:clrMapOvr>
    <a:masterClrMapping/>
  </p:clrMapOvr>
  <p:transition spd="slow" advTm="745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en-US" altLang="zh-CN" dirty="0" err="1" smtClean="0"/>
              <a:t>Xijiang</a:t>
            </a:r>
            <a:r>
              <a:rPr lang="en-US" altLang="zh-CN" dirty="0" smtClean="0"/>
              <a:t> Oil Field</a:t>
            </a:r>
            <a:endParaRPr lang="zh-CN" altLang="en-US" dirty="0"/>
          </a:p>
        </p:txBody>
      </p:sp>
      <p:sp>
        <p:nvSpPr>
          <p:cNvPr id="29756" name="Content Placeholder 1"/>
          <p:cNvSpPr>
            <a:spLocks noGrp="1" noChangeArrowheads="1"/>
          </p:cNvSpPr>
          <p:nvPr>
            <p:ph sz="quarter" idx="12"/>
          </p:nvPr>
        </p:nvSpPr>
        <p:spPr bwMode="auto">
          <a:xfrm>
            <a:off x="440887" y="916108"/>
            <a:ext cx="10948066" cy="5041077"/>
          </a:xfrm>
          <a:prstGeom prst="rect">
            <a:avLst/>
          </a:prstGeom>
          <a:gradFill rotWithShape="1">
            <a:gsLst>
              <a:gs pos="35000">
                <a:schemeClr val="bg1"/>
              </a:gs>
              <a:gs pos="100000">
                <a:srgbClr val="F5FFE7">
                  <a:alpha val="100000"/>
                </a:srgbClr>
              </a:gs>
            </a:gsLst>
            <a:lin ang="16200000"/>
          </a:gradFill>
          <a:ln w="9525" cmpd="sng">
            <a:solidFill>
              <a:srgbClr val="4F81BD"/>
            </a:solidFill>
            <a:prstDash val="solid"/>
            <a:miter/>
          </a:ln>
          <a:extLst/>
        </p:spPr>
        <p:txBody>
          <a:bodyPr vert="horz" wrap="square" lIns="91440" tIns="45720" rIns="91440" bIns="45720" anchor="t" anchorCtr="0">
            <a:prstTxWarp prst="textNoShape">
              <a:avLst/>
            </a:prstTxWarp>
          </a:bodyPr>
          <a:lstStyle/>
          <a:p>
            <a:pPr fontAlgn="base">
              <a:spcAft>
                <a:spcPct val="0"/>
              </a:spcAft>
              <a:buFont typeface="Wingdings" pitchFamily="2" charset="2"/>
              <a:buChar char="Ø"/>
            </a:pPr>
            <a:r>
              <a:rPr lang="en-US" altLang="zh-CN" sz="2000" dirty="0">
                <a:solidFill>
                  <a:prstClr val="black"/>
                </a:solidFill>
              </a:rPr>
              <a:t>The application of Paradigm and other applications to scheduling </a:t>
            </a:r>
            <a:r>
              <a:rPr lang="en-US" altLang="zh-CN" sz="2000" dirty="0" smtClean="0">
                <a:solidFill>
                  <a:prstClr val="black"/>
                </a:solidFill>
              </a:rPr>
              <a:t>system</a:t>
            </a:r>
          </a:p>
          <a:p>
            <a:pPr fontAlgn="base">
              <a:spcAft>
                <a:spcPct val="0"/>
              </a:spcAft>
              <a:buFont typeface="Wingdings" pitchFamily="2" charset="2"/>
              <a:buChar char="Ø"/>
            </a:pPr>
            <a:r>
              <a:rPr lang="en-US" altLang="zh-CN" sz="2000" dirty="0" smtClean="0">
                <a:solidFill>
                  <a:prstClr val="black"/>
                </a:solidFill>
              </a:rPr>
              <a:t>Support </a:t>
            </a:r>
            <a:r>
              <a:rPr lang="en-US" altLang="zh-CN" sz="2000" dirty="0">
                <a:solidFill>
                  <a:prstClr val="black"/>
                </a:solidFill>
              </a:rPr>
              <a:t>for partition setup, multi-level preemption and other management </a:t>
            </a:r>
            <a:r>
              <a:rPr lang="en-US" altLang="zh-CN" sz="2000" dirty="0" smtClean="0">
                <a:solidFill>
                  <a:prstClr val="black"/>
                </a:solidFill>
              </a:rPr>
              <a:t>strategies</a:t>
            </a:r>
          </a:p>
          <a:p>
            <a:pPr fontAlgn="base">
              <a:spcAft>
                <a:spcPct val="0"/>
              </a:spcAft>
              <a:buFont typeface="Wingdings" pitchFamily="2" charset="2"/>
              <a:buChar char="Ø"/>
            </a:pPr>
            <a:r>
              <a:rPr lang="en-US" altLang="zh-CN" sz="2000" dirty="0" smtClean="0">
                <a:solidFill>
                  <a:prstClr val="black"/>
                </a:solidFill>
              </a:rPr>
              <a:t>Supports </a:t>
            </a:r>
            <a:r>
              <a:rPr lang="en-US" altLang="zh-CN" sz="2000" dirty="0">
                <a:solidFill>
                  <a:prstClr val="black"/>
                </a:solidFill>
              </a:rPr>
              <a:t>interactive submission and graphics </a:t>
            </a:r>
            <a:r>
              <a:rPr lang="en-US" altLang="zh-CN" sz="2000" dirty="0" smtClean="0">
                <a:solidFill>
                  <a:prstClr val="black"/>
                </a:solidFill>
              </a:rPr>
              <a:t>forwarding</a:t>
            </a:r>
          </a:p>
          <a:p>
            <a:pPr fontAlgn="base">
              <a:spcAft>
                <a:spcPct val="0"/>
              </a:spcAft>
              <a:buFont typeface="Wingdings" pitchFamily="2" charset="2"/>
              <a:buChar char="Ø"/>
            </a:pPr>
            <a:r>
              <a:rPr lang="en-US" altLang="zh-CN" sz="2000" dirty="0" smtClean="0">
                <a:solidFill>
                  <a:prstClr val="black"/>
                </a:solidFill>
              </a:rPr>
              <a:t>Fault </a:t>
            </a:r>
            <a:r>
              <a:rPr lang="en-US" altLang="zh-CN" sz="2000" dirty="0">
                <a:solidFill>
                  <a:prstClr val="black"/>
                </a:solidFill>
              </a:rPr>
              <a:t>detection based on application (non system), automatic removal and recovery of nodes</a:t>
            </a:r>
            <a:endParaRPr lang="en-US" altLang="zh-CN" sz="2000" dirty="0">
              <a:solidFill>
                <a:prstClr val="black"/>
              </a:solidFill>
              <a:latin typeface="微软雅黑" pitchFamily="34" charset="-122"/>
              <a:ea typeface="微软雅黑" pitchFamily="34" charset="-122"/>
            </a:endParaRPr>
          </a:p>
        </p:txBody>
      </p:sp>
      <p:pic>
        <p:nvPicPr>
          <p:cNvPr id="9" name="图片 8"/>
          <p:cNvPicPr/>
          <p:nvPr/>
        </p:nvPicPr>
        <p:blipFill>
          <a:blip r:embed="rId3" cstate="print"/>
          <a:stretch>
            <a:fillRect/>
          </a:stretch>
        </p:blipFill>
        <p:spPr>
          <a:xfrm>
            <a:off x="6168009" y="4606193"/>
            <a:ext cx="4060567" cy="1685925"/>
          </a:xfrm>
          <a:prstGeom prst="rect">
            <a:avLst/>
          </a:prstGeom>
        </p:spPr>
      </p:pic>
      <p:pic>
        <p:nvPicPr>
          <p:cNvPr id="11" name="图片 10"/>
          <p:cNvPicPr/>
          <p:nvPr/>
        </p:nvPicPr>
        <p:blipFill>
          <a:blip r:embed="rId4" cstate="print"/>
          <a:stretch>
            <a:fillRect/>
          </a:stretch>
        </p:blipFill>
        <p:spPr>
          <a:xfrm>
            <a:off x="6200828" y="2996952"/>
            <a:ext cx="3994928" cy="1477258"/>
          </a:xfrm>
          <a:prstGeom prst="rect">
            <a:avLst/>
          </a:prstGeom>
        </p:spPr>
      </p:pic>
      <p:pic>
        <p:nvPicPr>
          <p:cNvPr id="12" name="图片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5975" y="2996952"/>
            <a:ext cx="4120440" cy="1477258"/>
          </a:xfrm>
          <a:prstGeom prst="rect">
            <a:avLst/>
          </a:prstGeom>
          <a:noFill/>
          <a:ln>
            <a:noFill/>
          </a:ln>
        </p:spPr>
      </p:pic>
      <p:pic>
        <p:nvPicPr>
          <p:cNvPr id="13" name="图片 12"/>
          <p:cNvPicPr/>
          <p:nvPr/>
        </p:nvPicPr>
        <p:blipFill>
          <a:blip r:embed="rId6" cstate="print"/>
          <a:stretch>
            <a:fillRect/>
          </a:stretch>
        </p:blipFill>
        <p:spPr>
          <a:xfrm>
            <a:off x="1869760" y="4624952"/>
            <a:ext cx="4120440" cy="1685925"/>
          </a:xfrm>
          <a:prstGeom prst="rect">
            <a:avLst/>
          </a:prstGeom>
        </p:spPr>
      </p:pic>
    </p:spTree>
    <p:extLst>
      <p:ext uri="{BB962C8B-B14F-4D97-AF65-F5344CB8AC3E}">
        <p14:creationId xmlns:p14="http://schemas.microsoft.com/office/powerpoint/2010/main" val="2153706462"/>
      </p:ext>
    </p:extLst>
  </p:cSld>
  <p:clrMapOvr>
    <a:masterClrMapping/>
  </p:clrMapOvr>
  <p:transition spd="slow" advTm="2719"/>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145757" y="2665421"/>
            <a:ext cx="7910683" cy="3371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微软雅黑" pitchFamily="34" charset="-122"/>
              <a:ea typeface="微软雅黑" pitchFamily="34" charset="-122"/>
            </a:endParaRPr>
          </a:p>
          <a:p>
            <a:pPr algn="ctr"/>
            <a:r>
              <a:rPr lang="en-US" altLang="zh-CN" dirty="0" smtClean="0">
                <a:latin typeface="微软雅黑" pitchFamily="34" charset="-122"/>
                <a:ea typeface="微软雅黑" pitchFamily="34" charset="-122"/>
              </a:rPr>
              <a:t>HPC</a:t>
            </a:r>
            <a:r>
              <a:rPr lang="zh-CN" altLang="en-US" dirty="0">
                <a:latin typeface="微软雅黑" pitchFamily="34" charset="-122"/>
                <a:ea typeface="微软雅黑" pitchFamily="34" charset="-122"/>
              </a:rPr>
              <a:t> </a:t>
            </a:r>
            <a:r>
              <a:rPr lang="en-US" altLang="zh-CN" dirty="0" smtClean="0">
                <a:latin typeface="微软雅黑" pitchFamily="34" charset="-122"/>
                <a:ea typeface="微软雅黑" pitchFamily="34" charset="-122"/>
              </a:rPr>
              <a:t>Cloud</a:t>
            </a:r>
            <a:endParaRPr lang="en-US" altLang="zh-CN" dirty="0">
              <a:latin typeface="微软雅黑" pitchFamily="34" charset="-122"/>
              <a:ea typeface="微软雅黑" pitchFamily="34" charset="-122"/>
            </a:endParaRPr>
          </a:p>
          <a:p>
            <a:pPr algn="ctr"/>
            <a:endParaRPr lang="en-US" altLang="zh-CN" dirty="0">
              <a:latin typeface="微软雅黑" pitchFamily="34" charset="-122"/>
              <a:ea typeface="微软雅黑" pitchFamily="34" charset="-122"/>
            </a:endParaRPr>
          </a:p>
          <a:p>
            <a:pPr algn="ctr"/>
            <a:endParaRPr lang="en-US" altLang="zh-CN" dirty="0">
              <a:latin typeface="微软雅黑" pitchFamily="34" charset="-122"/>
              <a:ea typeface="微软雅黑" pitchFamily="34" charset="-122"/>
            </a:endParaRPr>
          </a:p>
          <a:p>
            <a:pPr algn="ctr"/>
            <a:endParaRPr lang="en-US" altLang="zh-CN" dirty="0">
              <a:latin typeface="微软雅黑" pitchFamily="34" charset="-122"/>
              <a:ea typeface="微软雅黑" pitchFamily="34" charset="-122"/>
            </a:endParaRPr>
          </a:p>
          <a:p>
            <a:pPr algn="ctr"/>
            <a:endParaRPr lang="en-US" altLang="zh-CN" dirty="0">
              <a:latin typeface="微软雅黑" pitchFamily="34" charset="-122"/>
              <a:ea typeface="微软雅黑" pitchFamily="34" charset="-122"/>
            </a:endParaRPr>
          </a:p>
          <a:p>
            <a:pPr algn="ctr"/>
            <a:endParaRPr lang="en-US" altLang="zh-CN" dirty="0">
              <a:latin typeface="微软雅黑" pitchFamily="34" charset="-122"/>
              <a:ea typeface="微软雅黑" pitchFamily="34" charset="-122"/>
            </a:endParaRPr>
          </a:p>
          <a:p>
            <a:pPr algn="ctr"/>
            <a:endParaRPr lang="en-US" altLang="zh-CN" dirty="0">
              <a:latin typeface="微软雅黑" pitchFamily="34" charset="-122"/>
              <a:ea typeface="微软雅黑" pitchFamily="34" charset="-122"/>
            </a:endParaRPr>
          </a:p>
          <a:p>
            <a:pPr algn="ctr"/>
            <a:endParaRPr lang="zh-CN" altLang="en-US" dirty="0">
              <a:latin typeface="微软雅黑" pitchFamily="34" charset="-122"/>
              <a:ea typeface="微软雅黑" pitchFamily="34" charset="-122"/>
            </a:endParaRPr>
          </a:p>
        </p:txBody>
      </p:sp>
      <p:sp>
        <p:nvSpPr>
          <p:cNvPr id="15" name="矩形 14"/>
          <p:cNvSpPr/>
          <p:nvPr/>
        </p:nvSpPr>
        <p:spPr>
          <a:xfrm>
            <a:off x="2342571" y="5013176"/>
            <a:ext cx="7494797" cy="93610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微软雅黑" pitchFamily="34" charset="-122"/>
                <a:ea typeface="微软雅黑" pitchFamily="34" charset="-122"/>
              </a:rPr>
              <a:t> Scheduling </a:t>
            </a:r>
            <a:r>
              <a:rPr lang="en-US" altLang="zh-CN" dirty="0" err="1" smtClean="0">
                <a:latin typeface="微软雅黑" pitchFamily="34" charset="-122"/>
                <a:ea typeface="微软雅黑" pitchFamily="34" charset="-122"/>
              </a:rPr>
              <a:t>MiddleWare</a:t>
            </a:r>
            <a:endParaRPr lang="zh-CN" altLang="en-US" dirty="0">
              <a:latin typeface="微软雅黑" pitchFamily="34" charset="-122"/>
              <a:ea typeface="微软雅黑" pitchFamily="34" charset="-122"/>
            </a:endParaRPr>
          </a:p>
        </p:txBody>
      </p:sp>
      <p:sp>
        <p:nvSpPr>
          <p:cNvPr id="16" name="矩形 15"/>
          <p:cNvSpPr/>
          <p:nvPr/>
        </p:nvSpPr>
        <p:spPr>
          <a:xfrm>
            <a:off x="2145758" y="1340768"/>
            <a:ext cx="2362803" cy="115212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微软雅黑" pitchFamily="34" charset="-122"/>
                <a:ea typeface="微软雅黑" pitchFamily="34" charset="-122"/>
              </a:rPr>
              <a:t>气象云</a:t>
            </a:r>
            <a:endParaRPr lang="en-US" altLang="zh-CN" dirty="0">
              <a:solidFill>
                <a:schemeClr val="bg1"/>
              </a:solidFill>
              <a:latin typeface="微软雅黑" pitchFamily="34" charset="-122"/>
              <a:ea typeface="微软雅黑" pitchFamily="34" charset="-122"/>
            </a:endParaRPr>
          </a:p>
          <a:p>
            <a:pPr algn="ctr"/>
            <a:endParaRPr lang="en-US" altLang="zh-CN" dirty="0">
              <a:solidFill>
                <a:schemeClr val="tx1"/>
              </a:solidFill>
              <a:latin typeface="微软雅黑" pitchFamily="34" charset="-122"/>
              <a:ea typeface="微软雅黑" pitchFamily="34" charset="-122"/>
            </a:endParaRPr>
          </a:p>
          <a:p>
            <a:pPr algn="ctr"/>
            <a:endParaRPr lang="en-US" altLang="zh-CN" dirty="0">
              <a:solidFill>
                <a:schemeClr val="tx1"/>
              </a:solidFill>
              <a:latin typeface="微软雅黑" pitchFamily="34" charset="-122"/>
              <a:ea typeface="微软雅黑" pitchFamily="34" charset="-122"/>
            </a:endParaRPr>
          </a:p>
          <a:p>
            <a:pPr algn="ctr"/>
            <a:endParaRPr lang="zh-CN" altLang="en-US" dirty="0">
              <a:solidFill>
                <a:schemeClr val="tx1"/>
              </a:solidFill>
              <a:latin typeface="微软雅黑" pitchFamily="34" charset="-122"/>
              <a:ea typeface="微软雅黑" pitchFamily="34" charset="-122"/>
            </a:endParaRPr>
          </a:p>
        </p:txBody>
      </p:sp>
      <p:sp>
        <p:nvSpPr>
          <p:cNvPr id="17" name="矩形 16"/>
          <p:cNvSpPr/>
          <p:nvPr/>
        </p:nvSpPr>
        <p:spPr>
          <a:xfrm>
            <a:off x="4797043" y="1340768"/>
            <a:ext cx="2280357" cy="115212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微软雅黑" pitchFamily="34" charset="-122"/>
                <a:ea typeface="微软雅黑" pitchFamily="34" charset="-122"/>
              </a:rPr>
              <a:t>石油云</a:t>
            </a:r>
            <a:endParaRPr lang="en-US" altLang="zh-CN" dirty="0">
              <a:solidFill>
                <a:schemeClr val="bg1"/>
              </a:solidFill>
              <a:latin typeface="微软雅黑" pitchFamily="34" charset="-122"/>
              <a:ea typeface="微软雅黑" pitchFamily="34" charset="-122"/>
            </a:endParaRPr>
          </a:p>
          <a:p>
            <a:pPr algn="ctr"/>
            <a:endParaRPr lang="en-US" altLang="zh-CN" dirty="0">
              <a:solidFill>
                <a:schemeClr val="tx1"/>
              </a:solidFill>
              <a:latin typeface="微软雅黑" pitchFamily="34" charset="-122"/>
              <a:ea typeface="微软雅黑" pitchFamily="34" charset="-122"/>
            </a:endParaRPr>
          </a:p>
          <a:p>
            <a:pPr algn="ctr"/>
            <a:endParaRPr lang="en-US" altLang="zh-CN" dirty="0">
              <a:solidFill>
                <a:schemeClr val="tx1"/>
              </a:solidFill>
              <a:latin typeface="微软雅黑" pitchFamily="34" charset="-122"/>
              <a:ea typeface="微软雅黑" pitchFamily="34" charset="-122"/>
            </a:endParaRPr>
          </a:p>
          <a:p>
            <a:pPr algn="ctr"/>
            <a:endParaRPr lang="zh-CN" altLang="en-US" dirty="0">
              <a:solidFill>
                <a:schemeClr val="tx1"/>
              </a:solidFill>
              <a:latin typeface="微软雅黑" pitchFamily="34" charset="-122"/>
              <a:ea typeface="微软雅黑" pitchFamily="34" charset="-122"/>
            </a:endParaRPr>
          </a:p>
        </p:txBody>
      </p:sp>
      <p:sp>
        <p:nvSpPr>
          <p:cNvPr id="18" name="矩形 17"/>
          <p:cNvSpPr/>
          <p:nvPr/>
        </p:nvSpPr>
        <p:spPr>
          <a:xfrm>
            <a:off x="7330130" y="1340768"/>
            <a:ext cx="2726311" cy="115212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微软雅黑" pitchFamily="34" charset="-122"/>
                <a:ea typeface="微软雅黑" pitchFamily="34" charset="-122"/>
              </a:rPr>
              <a:t>工业制造云</a:t>
            </a:r>
            <a:endParaRPr lang="en-US" altLang="zh-CN" dirty="0">
              <a:solidFill>
                <a:schemeClr val="bg1"/>
              </a:solidFill>
              <a:latin typeface="微软雅黑" pitchFamily="34" charset="-122"/>
              <a:ea typeface="微软雅黑" pitchFamily="34" charset="-122"/>
            </a:endParaRPr>
          </a:p>
          <a:p>
            <a:pPr algn="ctr"/>
            <a:endParaRPr lang="en-US" altLang="zh-CN" dirty="0">
              <a:solidFill>
                <a:schemeClr val="tx1"/>
              </a:solidFill>
              <a:latin typeface="微软雅黑" pitchFamily="34" charset="-122"/>
              <a:ea typeface="微软雅黑" pitchFamily="34" charset="-122"/>
            </a:endParaRPr>
          </a:p>
          <a:p>
            <a:pPr algn="ctr"/>
            <a:endParaRPr lang="en-US" altLang="zh-CN" dirty="0">
              <a:latin typeface="微软雅黑" pitchFamily="34" charset="-122"/>
              <a:ea typeface="微软雅黑" pitchFamily="34" charset="-122"/>
            </a:endParaRPr>
          </a:p>
          <a:p>
            <a:pPr algn="ctr"/>
            <a:endParaRPr lang="zh-CN" altLang="en-US" dirty="0">
              <a:latin typeface="微软雅黑" pitchFamily="34" charset="-122"/>
              <a:ea typeface="微软雅黑" pitchFamily="34" charset="-122"/>
            </a:endParaRPr>
          </a:p>
        </p:txBody>
      </p:sp>
      <p:pic>
        <p:nvPicPr>
          <p:cNvPr id="20" name="图片 50"/>
          <p:cNvPicPr>
            <a:picLocks noChangeAspect="1" noChangeArrowheads="1"/>
          </p:cNvPicPr>
          <p:nvPr/>
        </p:nvPicPr>
        <p:blipFill>
          <a:blip r:embed="rId3" cstate="print">
            <a:extLst>
              <a:ext uri="{28A0092B-C50C-407E-A947-70E740481C1C}">
                <a14:useLocalDpi xmlns:a14="http://schemas.microsoft.com/office/drawing/2010/main" val="0"/>
              </a:ext>
            </a:extLst>
          </a:blip>
          <a:srcRect l="15440" t="4640" r="19759" b="24800"/>
          <a:stretch>
            <a:fillRect/>
          </a:stretch>
        </p:blipFill>
        <p:spPr bwMode="auto">
          <a:xfrm>
            <a:off x="7702796" y="1731684"/>
            <a:ext cx="645939" cy="45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9572" y="1762637"/>
            <a:ext cx="1016266" cy="38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noChangeArrowheads="1"/>
          </p:cNvPicPr>
          <p:nvPr/>
        </p:nvPicPr>
        <p:blipFill>
          <a:blip r:embed="rId5" cstate="print"/>
          <a:srcRect/>
          <a:stretch>
            <a:fillRect/>
          </a:stretch>
        </p:blipFill>
        <p:spPr bwMode="auto">
          <a:xfrm>
            <a:off x="5142191" y="1683556"/>
            <a:ext cx="667882" cy="551258"/>
          </a:xfrm>
          <a:prstGeom prst="rect">
            <a:avLst/>
          </a:prstGeom>
          <a:noFill/>
          <a:ln w="9525">
            <a:noFill/>
            <a:miter lim="800000"/>
            <a:headEnd/>
            <a:tailEnd/>
          </a:ln>
        </p:spPr>
      </p:pic>
      <p:pic>
        <p:nvPicPr>
          <p:cNvPr id="25" name="Picture 3"/>
          <p:cNvPicPr>
            <a:picLocks noChangeAspect="1" noChangeArrowheads="1"/>
          </p:cNvPicPr>
          <p:nvPr/>
        </p:nvPicPr>
        <p:blipFill>
          <a:blip r:embed="rId6" cstate="print"/>
          <a:srcRect/>
          <a:stretch>
            <a:fillRect/>
          </a:stretch>
        </p:blipFill>
        <p:spPr bwMode="auto">
          <a:xfrm>
            <a:off x="6159791" y="1683798"/>
            <a:ext cx="667882" cy="507158"/>
          </a:xfrm>
          <a:prstGeom prst="rect">
            <a:avLst/>
          </a:prstGeom>
          <a:noFill/>
          <a:ln w="9525">
            <a:noFill/>
            <a:miter lim="800000"/>
            <a:headEnd/>
            <a:tailEnd/>
          </a:ln>
        </p:spPr>
      </p:pic>
      <p:pic>
        <p:nvPicPr>
          <p:cNvPr id="28" name="Picture 4"/>
          <p:cNvPicPr>
            <a:picLocks noChangeAspect="1" noChangeArrowheads="1"/>
          </p:cNvPicPr>
          <p:nvPr/>
        </p:nvPicPr>
        <p:blipFill>
          <a:blip r:embed="rId7" cstate="print"/>
          <a:srcRect/>
          <a:stretch>
            <a:fillRect/>
          </a:stretch>
        </p:blipFill>
        <p:spPr bwMode="auto">
          <a:xfrm>
            <a:off x="2344058" y="1624723"/>
            <a:ext cx="841466" cy="609600"/>
          </a:xfrm>
          <a:prstGeom prst="rect">
            <a:avLst/>
          </a:prstGeom>
          <a:noFill/>
          <a:ln w="9525">
            <a:noFill/>
            <a:miter lim="800000"/>
            <a:headEnd/>
            <a:tailEnd/>
          </a:ln>
        </p:spPr>
      </p:pic>
      <p:pic>
        <p:nvPicPr>
          <p:cNvPr id="30" name="Picture 5"/>
          <p:cNvPicPr>
            <a:picLocks noChangeAspect="1" noChangeArrowheads="1"/>
          </p:cNvPicPr>
          <p:nvPr/>
        </p:nvPicPr>
        <p:blipFill>
          <a:blip r:embed="rId8" cstate="print"/>
          <a:srcRect/>
          <a:stretch>
            <a:fillRect/>
          </a:stretch>
        </p:blipFill>
        <p:spPr bwMode="auto">
          <a:xfrm>
            <a:off x="3514405" y="1641226"/>
            <a:ext cx="757319" cy="590550"/>
          </a:xfrm>
          <a:prstGeom prst="rect">
            <a:avLst/>
          </a:prstGeom>
          <a:noFill/>
          <a:ln w="9525">
            <a:noFill/>
            <a:miter lim="800000"/>
            <a:headEnd/>
            <a:tailEnd/>
          </a:ln>
        </p:spPr>
      </p:pic>
      <p:sp>
        <p:nvSpPr>
          <p:cNvPr id="32" name="矩形 31"/>
          <p:cNvSpPr/>
          <p:nvPr/>
        </p:nvSpPr>
        <p:spPr>
          <a:xfrm>
            <a:off x="2342570" y="4009042"/>
            <a:ext cx="1817540" cy="9361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微软雅黑" pitchFamily="34" charset="-122"/>
                <a:ea typeface="微软雅黑" pitchFamily="34" charset="-122"/>
              </a:rPr>
              <a:t>Accounting</a:t>
            </a:r>
          </a:p>
          <a:p>
            <a:pPr algn="ctr"/>
            <a:r>
              <a:rPr lang="en-US" altLang="zh-CN" dirty="0" smtClean="0">
                <a:latin typeface="微软雅黑" pitchFamily="34" charset="-122"/>
                <a:ea typeface="微软雅黑" pitchFamily="34" charset="-122"/>
              </a:rPr>
              <a:t>Billing</a:t>
            </a:r>
            <a:endParaRPr lang="zh-CN" altLang="en-US" dirty="0">
              <a:latin typeface="微软雅黑" pitchFamily="34" charset="-122"/>
              <a:ea typeface="微软雅黑" pitchFamily="34" charset="-122"/>
            </a:endParaRPr>
          </a:p>
        </p:txBody>
      </p:sp>
      <p:sp>
        <p:nvSpPr>
          <p:cNvPr id="33" name="矩形 32"/>
          <p:cNvSpPr/>
          <p:nvPr/>
        </p:nvSpPr>
        <p:spPr>
          <a:xfrm>
            <a:off x="8017123" y="4018577"/>
            <a:ext cx="1817540" cy="936104"/>
          </a:xfrm>
          <a:prstGeom prst="rect">
            <a:avLst/>
          </a:prstGeom>
          <a:solidFill>
            <a:srgbClr val="B01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微软雅黑" pitchFamily="34" charset="-122"/>
                <a:ea typeface="微软雅黑" pitchFamily="34" charset="-122"/>
              </a:rPr>
              <a:t>Workflow</a:t>
            </a:r>
            <a:endParaRPr lang="zh-CN" altLang="en-US" dirty="0">
              <a:latin typeface="微软雅黑" pitchFamily="34" charset="-122"/>
              <a:ea typeface="微软雅黑" pitchFamily="34" charset="-122"/>
            </a:endParaRPr>
          </a:p>
        </p:txBody>
      </p:sp>
      <p:sp>
        <p:nvSpPr>
          <p:cNvPr id="34" name="矩形 33"/>
          <p:cNvSpPr/>
          <p:nvPr/>
        </p:nvSpPr>
        <p:spPr>
          <a:xfrm>
            <a:off x="4270236" y="4015038"/>
            <a:ext cx="1732789" cy="9361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latin typeface="微软雅黑" pitchFamily="34" charset="-122"/>
                <a:ea typeface="微软雅黑" pitchFamily="34" charset="-122"/>
              </a:rPr>
              <a:t>Authrization</a:t>
            </a:r>
            <a:endParaRPr lang="zh-CN" altLang="en-US" dirty="0">
              <a:latin typeface="微软雅黑" pitchFamily="34" charset="-122"/>
              <a:ea typeface="微软雅黑" pitchFamily="34" charset="-122"/>
            </a:endParaRPr>
          </a:p>
        </p:txBody>
      </p:sp>
      <p:sp>
        <p:nvSpPr>
          <p:cNvPr id="35" name="矩形 34"/>
          <p:cNvSpPr/>
          <p:nvPr/>
        </p:nvSpPr>
        <p:spPr>
          <a:xfrm>
            <a:off x="6131149" y="4009042"/>
            <a:ext cx="1732632" cy="9361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微软雅黑" pitchFamily="34" charset="-122"/>
                <a:ea typeface="微软雅黑" pitchFamily="34" charset="-122"/>
              </a:rPr>
              <a:t>Resource</a:t>
            </a:r>
            <a:endParaRPr lang="zh-CN" altLang="en-US" dirty="0">
              <a:latin typeface="微软雅黑" pitchFamily="34" charset="-122"/>
              <a:ea typeface="微软雅黑" pitchFamily="34" charset="-122"/>
            </a:endParaRPr>
          </a:p>
        </p:txBody>
      </p:sp>
      <p:sp>
        <p:nvSpPr>
          <p:cNvPr id="36" name="矩形 35"/>
          <p:cNvSpPr/>
          <p:nvPr/>
        </p:nvSpPr>
        <p:spPr>
          <a:xfrm>
            <a:off x="8025765" y="2884534"/>
            <a:ext cx="1817540" cy="9361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微软雅黑" pitchFamily="34" charset="-122"/>
                <a:ea typeface="微软雅黑" pitchFamily="34" charset="-122"/>
              </a:rPr>
              <a:t>Catalog</a:t>
            </a:r>
            <a:endParaRPr lang="zh-CN" altLang="en-US" dirty="0">
              <a:latin typeface="微软雅黑" pitchFamily="34" charset="-122"/>
              <a:ea typeface="微软雅黑" pitchFamily="34" charset="-122"/>
            </a:endParaRPr>
          </a:p>
        </p:txBody>
      </p:sp>
      <p:sp>
        <p:nvSpPr>
          <p:cNvPr id="37" name="矩形 36"/>
          <p:cNvSpPr/>
          <p:nvPr/>
        </p:nvSpPr>
        <p:spPr>
          <a:xfrm>
            <a:off x="2342570" y="2882230"/>
            <a:ext cx="1817540" cy="9361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微软雅黑" pitchFamily="34" charset="-122"/>
                <a:ea typeface="微软雅黑" pitchFamily="34" charset="-122"/>
              </a:rPr>
              <a:t>Data</a:t>
            </a:r>
          </a:p>
          <a:p>
            <a:pPr algn="ctr"/>
            <a:r>
              <a:rPr lang="en-US" altLang="zh-CN" dirty="0" smtClean="0">
                <a:latin typeface="微软雅黑" pitchFamily="34" charset="-122"/>
                <a:ea typeface="微软雅黑" pitchFamily="34" charset="-122"/>
              </a:rPr>
              <a:t>Analysis</a:t>
            </a:r>
            <a:endParaRPr lang="zh-CN" altLang="en-US" dirty="0">
              <a:latin typeface="微软雅黑" pitchFamily="34" charset="-122"/>
              <a:ea typeface="微软雅黑" pitchFamily="34" charset="-122"/>
            </a:endParaRPr>
          </a:p>
        </p:txBody>
      </p:sp>
      <p:sp>
        <p:nvSpPr>
          <p:cNvPr id="3" name="文本占位符 2"/>
          <p:cNvSpPr>
            <a:spLocks noGrp="1"/>
          </p:cNvSpPr>
          <p:nvPr>
            <p:ph type="body" sz="quarter" idx="13"/>
          </p:nvPr>
        </p:nvSpPr>
        <p:spPr/>
        <p:txBody>
          <a:bodyPr/>
          <a:lstStyle/>
          <a:p>
            <a:r>
              <a:rPr lang="en-US" altLang="zh-CN" dirty="0" smtClean="0"/>
              <a:t>HPC Cloud</a:t>
            </a:r>
            <a:endParaRPr lang="zh-CN" altLang="en-US" dirty="0"/>
          </a:p>
        </p:txBody>
      </p:sp>
    </p:spTree>
    <p:extLst>
      <p:ext uri="{BB962C8B-B14F-4D97-AF65-F5344CB8AC3E}">
        <p14:creationId xmlns:p14="http://schemas.microsoft.com/office/powerpoint/2010/main" val="2418199540"/>
      </p:ext>
    </p:extLst>
  </p:cSld>
  <p:clrMapOvr>
    <a:masterClrMapping/>
  </p:clrMapOvr>
  <mc:AlternateContent xmlns:mc="http://schemas.openxmlformats.org/markup-compatibility/2006" xmlns:p14="http://schemas.microsoft.com/office/powerpoint/2010/main">
    <mc:Choice Requires="p14">
      <p:transition p14:dur="0" advTm="17087"/>
    </mc:Choice>
    <mc:Fallback xmlns="">
      <p:transition advTm="17087"/>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1524001" y="343896"/>
            <a:ext cx="689927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ea typeface="微软雅黑" panose="020B0503020204020204" pitchFamily="34" charset="-122"/>
              </a:defRPr>
            </a:lvl1pPr>
            <a:lvl2pPr marL="742950" indent="-285750">
              <a:spcBef>
                <a:spcPct val="20000"/>
              </a:spcBef>
              <a:buChar char="–"/>
              <a:defRPr sz="2800">
                <a:solidFill>
                  <a:schemeClr val="tx1"/>
                </a:solidFill>
                <a:latin typeface="Verdana" panose="020B0604030504040204" pitchFamily="34" charset="0"/>
                <a:ea typeface="微软雅黑" panose="020B0503020204020204" pitchFamily="34" charset="-122"/>
              </a:defRPr>
            </a:lvl2pPr>
            <a:lvl3pPr marL="1143000" indent="-228600">
              <a:spcBef>
                <a:spcPct val="20000"/>
              </a:spcBef>
              <a:buChar char="•"/>
              <a:defRPr sz="2400">
                <a:solidFill>
                  <a:schemeClr val="tx1"/>
                </a:solidFill>
                <a:latin typeface="Verdana" panose="020B0604030504040204" pitchFamily="34" charset="0"/>
                <a:ea typeface="微软雅黑" panose="020B0503020204020204" pitchFamily="34" charset="-122"/>
              </a:defRPr>
            </a:lvl3pPr>
            <a:lvl4pPr marL="1600200" indent="-228600">
              <a:spcBef>
                <a:spcPct val="20000"/>
              </a:spcBef>
              <a:buChar char="–"/>
              <a:defRPr sz="2000">
                <a:solidFill>
                  <a:schemeClr val="tx1"/>
                </a:solidFill>
                <a:latin typeface="Verdana" panose="020B0604030504040204" pitchFamily="34" charset="0"/>
                <a:ea typeface="微软雅黑" panose="020B0503020204020204" pitchFamily="34" charset="-122"/>
              </a:defRPr>
            </a:lvl4pPr>
            <a:lvl5pPr marL="2057400" indent="-228600">
              <a:spcBef>
                <a:spcPct val="20000"/>
              </a:spcBef>
              <a:buChar char="»"/>
              <a:defRPr sz="20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9pPr>
          </a:lstStyle>
          <a:p>
            <a:pPr eaLnBrk="1" hangingPunct="1">
              <a:spcBef>
                <a:spcPct val="0"/>
              </a:spcBef>
              <a:buFontTx/>
              <a:buNone/>
            </a:pPr>
            <a:r>
              <a:rPr lang="zh-CN" altLang="en-US" b="1" dirty="0">
                <a:solidFill>
                  <a:sysClr val="windowText" lastClr="000000"/>
                </a:solidFill>
                <a:latin typeface="Arial" panose="020B0604020202020204" pitchFamily="34" charset="0"/>
              </a:rPr>
              <a:t>应用发布及订阅</a:t>
            </a:r>
          </a:p>
        </p:txBody>
      </p:sp>
      <p:pic>
        <p:nvPicPr>
          <p:cNvPr id="5" name="Picture 2"/>
          <p:cNvPicPr>
            <a:picLocks noChangeAspect="1" noChangeArrowheads="1"/>
          </p:cNvPicPr>
          <p:nvPr/>
        </p:nvPicPr>
        <p:blipFill>
          <a:blip r:embed="rId3" cstate="print"/>
          <a:srcRect r="30000" b="11546"/>
          <a:stretch>
            <a:fillRect/>
          </a:stretch>
        </p:blipFill>
        <p:spPr bwMode="auto">
          <a:xfrm>
            <a:off x="4465210" y="1500174"/>
            <a:ext cx="5529984" cy="3500462"/>
          </a:xfrm>
          <a:prstGeom prst="rect">
            <a:avLst/>
          </a:prstGeom>
          <a:noFill/>
          <a:ln w="9525">
            <a:noFill/>
            <a:miter lim="800000"/>
            <a:headEnd/>
            <a:tailEnd/>
          </a:ln>
          <a:effectLst/>
        </p:spPr>
      </p:pic>
      <p:pic>
        <p:nvPicPr>
          <p:cNvPr id="6" name="Picture 2" descr="E:\Gridview_石油勘探\友商logo\xa-howwork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120" y="1196752"/>
            <a:ext cx="1296143" cy="11707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Gridview_石油勘探\友商logo\xa-howworks-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1120" y="1196752"/>
            <a:ext cx="1296143" cy="11707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Gridview_石油勘探\友商logo\xa-howwork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1120" y="1196752"/>
            <a:ext cx="1296143" cy="11707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E:\Gridview_石油勘探\友商logo\xa-howwork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6458" y="2852936"/>
            <a:ext cx="1177271" cy="10702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Gridview_石油勘探\友商logo\xa-howworks-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6457" y="4329726"/>
            <a:ext cx="1385466" cy="12595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150950" y="2367504"/>
            <a:ext cx="2016224" cy="369332"/>
          </a:xfrm>
          <a:prstGeom prst="rect">
            <a:avLst/>
          </a:prstGeom>
          <a:noFill/>
        </p:spPr>
        <p:txBody>
          <a:bodyPr wrap="square" rtlCol="0">
            <a:spAutoFit/>
          </a:bodyPr>
          <a:lstStyle/>
          <a:p>
            <a:r>
              <a:rPr lang="zh-CN" altLang="en-US" b="1" dirty="0">
                <a:solidFill>
                  <a:sysClr val="windowText" lastClr="000000"/>
                </a:solidFill>
              </a:rPr>
              <a:t>配置访问方式</a:t>
            </a:r>
          </a:p>
        </p:txBody>
      </p:sp>
      <p:sp>
        <p:nvSpPr>
          <p:cNvPr id="12" name="TextBox 11"/>
          <p:cNvSpPr txBox="1"/>
          <p:nvPr/>
        </p:nvSpPr>
        <p:spPr>
          <a:xfrm>
            <a:off x="2166910" y="3923182"/>
            <a:ext cx="2304256" cy="369332"/>
          </a:xfrm>
          <a:prstGeom prst="rect">
            <a:avLst/>
          </a:prstGeom>
          <a:noFill/>
        </p:spPr>
        <p:txBody>
          <a:bodyPr wrap="square" rtlCol="0">
            <a:spAutoFit/>
          </a:bodyPr>
          <a:lstStyle/>
          <a:p>
            <a:r>
              <a:rPr lang="zh-CN" altLang="en-US" b="1" smtClean="0">
                <a:solidFill>
                  <a:sysClr val="windowText" lastClr="000000"/>
                </a:solidFill>
              </a:rPr>
              <a:t>支持自助式</a:t>
            </a:r>
            <a:r>
              <a:rPr lang="zh-CN" altLang="en-US" b="1" dirty="0">
                <a:solidFill>
                  <a:sysClr val="windowText" lastClr="000000"/>
                </a:solidFill>
              </a:rPr>
              <a:t>服务</a:t>
            </a:r>
          </a:p>
        </p:txBody>
      </p:sp>
      <p:sp>
        <p:nvSpPr>
          <p:cNvPr id="13" name="TextBox 12"/>
          <p:cNvSpPr txBox="1"/>
          <p:nvPr/>
        </p:nvSpPr>
        <p:spPr>
          <a:xfrm>
            <a:off x="2266458" y="5661248"/>
            <a:ext cx="1828709" cy="369332"/>
          </a:xfrm>
          <a:prstGeom prst="rect">
            <a:avLst/>
          </a:prstGeom>
          <a:noFill/>
        </p:spPr>
        <p:txBody>
          <a:bodyPr wrap="square" rtlCol="0">
            <a:spAutoFit/>
          </a:bodyPr>
          <a:lstStyle/>
          <a:p>
            <a:r>
              <a:rPr lang="zh-CN" altLang="en-US" b="1" dirty="0">
                <a:solidFill>
                  <a:sysClr val="windowText" lastClr="000000"/>
                </a:solidFill>
              </a:rPr>
              <a:t>按需交付应用</a:t>
            </a:r>
          </a:p>
        </p:txBody>
      </p:sp>
      <p:sp>
        <p:nvSpPr>
          <p:cNvPr id="14" name="矩形 13"/>
          <p:cNvSpPr/>
          <p:nvPr/>
        </p:nvSpPr>
        <p:spPr>
          <a:xfrm>
            <a:off x="4829052" y="5384250"/>
            <a:ext cx="6178056" cy="507831"/>
          </a:xfrm>
          <a:prstGeom prst="rect">
            <a:avLst/>
          </a:prstGeom>
        </p:spPr>
        <p:txBody>
          <a:bodyPr wrap="square">
            <a:spAutoFit/>
          </a:bodyPr>
          <a:lstStyle/>
          <a:p>
            <a:pPr>
              <a:lnSpc>
                <a:spcPct val="150000"/>
              </a:lnSpc>
              <a:defRPr/>
            </a:pPr>
            <a:r>
              <a:rPr lang="zh-CN" altLang="en-US" dirty="0">
                <a:solidFill>
                  <a:sysClr val="windowText" lastClr="000000"/>
                </a:solidFill>
                <a:ea typeface="黑体" pitchFamily="2" charset="-122"/>
              </a:rPr>
              <a:t>管理员可发布应用，并可指定具体应用的用户权限；</a:t>
            </a:r>
            <a:endParaRPr lang="en-US" altLang="zh-CN" dirty="0">
              <a:solidFill>
                <a:sysClr val="windowText" lastClr="000000"/>
              </a:solidFill>
              <a:ea typeface="黑体" pitchFamily="2" charset="-122"/>
            </a:endParaRPr>
          </a:p>
        </p:txBody>
      </p:sp>
      <p:sp>
        <p:nvSpPr>
          <p:cNvPr id="15" name="Oval 27"/>
          <p:cNvSpPr>
            <a:spLocks noChangeArrowheads="1"/>
          </p:cNvSpPr>
          <p:nvPr/>
        </p:nvSpPr>
        <p:spPr bwMode="gray">
          <a:xfrm>
            <a:off x="4454381" y="5445225"/>
            <a:ext cx="428173" cy="393181"/>
          </a:xfrm>
          <a:prstGeom prst="ellipse">
            <a:avLst/>
          </a:prstGeom>
          <a:gradFill rotWithShape="1">
            <a:gsLst>
              <a:gs pos="0">
                <a:srgbClr val="E68B30"/>
              </a:gs>
              <a:gs pos="100000">
                <a:srgbClr val="E68B3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endParaRPr>
          </a:p>
        </p:txBody>
      </p:sp>
      <p:sp>
        <p:nvSpPr>
          <p:cNvPr id="16" name="Oval 13"/>
          <p:cNvSpPr>
            <a:spLocks noChangeArrowheads="1"/>
          </p:cNvSpPr>
          <p:nvPr/>
        </p:nvSpPr>
        <p:spPr bwMode="gray">
          <a:xfrm>
            <a:off x="4452927" y="5986802"/>
            <a:ext cx="422385" cy="394527"/>
          </a:xfrm>
          <a:prstGeom prst="ellipse">
            <a:avLst/>
          </a:prstGeom>
          <a:gradFill rotWithShape="1">
            <a:gsLst>
              <a:gs pos="0">
                <a:srgbClr val="8DDA62"/>
              </a:gs>
              <a:gs pos="100000">
                <a:srgbClr val="8DDA62">
                  <a:gamma/>
                  <a:shade val="3019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a:solidFill>
                <a:sysClr val="windowText" lastClr="000000"/>
              </a:solidFill>
            </a:endParaRPr>
          </a:p>
        </p:txBody>
      </p:sp>
      <p:sp>
        <p:nvSpPr>
          <p:cNvPr id="17" name="TextBox 16"/>
          <p:cNvSpPr txBox="1"/>
          <p:nvPr/>
        </p:nvSpPr>
        <p:spPr>
          <a:xfrm>
            <a:off x="4814420" y="6011996"/>
            <a:ext cx="5436096" cy="369332"/>
          </a:xfrm>
          <a:prstGeom prst="rect">
            <a:avLst/>
          </a:prstGeom>
          <a:noFill/>
        </p:spPr>
        <p:txBody>
          <a:bodyPr wrap="square" rtlCol="0">
            <a:spAutoFit/>
          </a:bodyPr>
          <a:lstStyle/>
          <a:p>
            <a:r>
              <a:rPr lang="zh-CN" altLang="en-US" dirty="0">
                <a:solidFill>
                  <a:sysClr val="windowText" lastClr="000000"/>
                </a:solidFill>
                <a:ea typeface="黑体" pitchFamily="2" charset="-122"/>
              </a:rPr>
              <a:t>普通用户可使用应用，并可以管理属于自己的应用；</a:t>
            </a:r>
            <a:endParaRPr lang="en-US" altLang="zh-CN" dirty="0">
              <a:solidFill>
                <a:sysClr val="windowText" lastClr="000000"/>
              </a:solidFill>
              <a:ea typeface="黑体" pitchFamily="2" charset="-122"/>
            </a:endParaRPr>
          </a:p>
        </p:txBody>
      </p:sp>
    </p:spTree>
    <p:extLst>
      <p:ext uri="{BB962C8B-B14F-4D97-AF65-F5344CB8AC3E}">
        <p14:creationId xmlns:p14="http://schemas.microsoft.com/office/powerpoint/2010/main" val="3302258492"/>
      </p:ext>
    </p:extLst>
  </p:cSld>
  <p:clrMapOvr>
    <a:masterClrMapping/>
  </p:clrMapOvr>
  <mc:AlternateContent xmlns:mc="http://schemas.openxmlformats.org/markup-compatibility/2006" xmlns:p14="http://schemas.microsoft.com/office/powerpoint/2010/main">
    <mc:Choice Requires="p14">
      <p:transition p14:dur="0" advTm="4245"/>
    </mc:Choice>
    <mc:Fallback xmlns="">
      <p:transition advTm="4245"/>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nap2"/>
          <p:cNvPicPr>
            <a:picLocks noChangeAspect="1" noChangeArrowheads="1"/>
          </p:cNvPicPr>
          <p:nvPr/>
        </p:nvPicPr>
        <p:blipFill>
          <a:blip r:embed="rId3" cstate="print"/>
          <a:srcRect/>
          <a:stretch>
            <a:fillRect/>
          </a:stretch>
        </p:blipFill>
        <p:spPr bwMode="auto">
          <a:xfrm>
            <a:off x="5087888" y="908720"/>
            <a:ext cx="6220054" cy="3362545"/>
          </a:xfrm>
          <a:prstGeom prst="rect">
            <a:avLst/>
          </a:prstGeom>
          <a:noFill/>
          <a:ln w="9525">
            <a:noFill/>
            <a:miter lim="800000"/>
            <a:headEnd/>
            <a:tailEnd/>
          </a:ln>
        </p:spPr>
      </p:pic>
      <p:pic>
        <p:nvPicPr>
          <p:cNvPr id="6" name="Picture 7" descr="Snap2"/>
          <p:cNvPicPr>
            <a:picLocks noChangeAspect="1" noChangeArrowheads="1"/>
          </p:cNvPicPr>
          <p:nvPr/>
        </p:nvPicPr>
        <p:blipFill>
          <a:blip r:embed="rId4" cstate="print"/>
          <a:srcRect/>
          <a:stretch>
            <a:fillRect/>
          </a:stretch>
        </p:blipFill>
        <p:spPr bwMode="auto">
          <a:xfrm>
            <a:off x="8184232" y="3084858"/>
            <a:ext cx="3835399" cy="3237674"/>
          </a:xfrm>
          <a:prstGeom prst="rect">
            <a:avLst/>
          </a:prstGeom>
          <a:noFill/>
          <a:ln w="9525">
            <a:noFill/>
            <a:miter lim="800000"/>
            <a:headEnd/>
            <a:tailEnd/>
          </a:ln>
        </p:spPr>
      </p:pic>
      <p:sp>
        <p:nvSpPr>
          <p:cNvPr id="2" name="内容占位符 1"/>
          <p:cNvSpPr>
            <a:spLocks noGrp="1"/>
          </p:cNvSpPr>
          <p:nvPr>
            <p:ph sz="quarter" idx="12"/>
          </p:nvPr>
        </p:nvSpPr>
        <p:spPr>
          <a:xfrm>
            <a:off x="440887" y="1085132"/>
            <a:ext cx="4358969" cy="5041077"/>
          </a:xfrm>
        </p:spPr>
        <p:txBody>
          <a:bodyPr/>
          <a:lstStyle/>
          <a:p>
            <a:r>
              <a:rPr lang="en-US" altLang="zh-CN" dirty="0"/>
              <a:t>I</a:t>
            </a:r>
            <a:r>
              <a:rPr lang="en-US" altLang="zh-CN" dirty="0" smtClean="0"/>
              <a:t>nteractive </a:t>
            </a:r>
            <a:r>
              <a:rPr lang="en-US" altLang="zh-CN" dirty="0"/>
              <a:t>needs of the work, it can support real-time display and interactive operation of 3D visualization applications</a:t>
            </a:r>
            <a:r>
              <a:rPr lang="en-US" altLang="zh-CN" dirty="0" smtClean="0"/>
              <a:t>.</a:t>
            </a:r>
          </a:p>
          <a:p>
            <a:r>
              <a:rPr lang="en-US" altLang="zh-CN" dirty="0" smtClean="0"/>
              <a:t>Supports </a:t>
            </a:r>
            <a:r>
              <a:rPr lang="en-US" altLang="zh-CN" dirty="0"/>
              <a:t>Session sharing and job coordination</a:t>
            </a:r>
            <a:endParaRPr lang="zh-CN" altLang="en-US" dirty="0"/>
          </a:p>
        </p:txBody>
      </p:sp>
      <p:sp>
        <p:nvSpPr>
          <p:cNvPr id="3" name="文本占位符 2"/>
          <p:cNvSpPr>
            <a:spLocks noGrp="1"/>
          </p:cNvSpPr>
          <p:nvPr>
            <p:ph type="body" sz="quarter" idx="13"/>
          </p:nvPr>
        </p:nvSpPr>
        <p:spPr/>
        <p:txBody>
          <a:bodyPr/>
          <a:lstStyle/>
          <a:p>
            <a:r>
              <a:rPr lang="en-US" altLang="zh-CN" dirty="0"/>
              <a:t>Remote 3D </a:t>
            </a:r>
            <a:r>
              <a:rPr lang="en-US" altLang="zh-CN" dirty="0" smtClean="0"/>
              <a:t>visualization(1/2)</a:t>
            </a:r>
            <a:endParaRPr lang="zh-CN" altLang="en-US" dirty="0"/>
          </a:p>
        </p:txBody>
      </p:sp>
    </p:spTree>
    <p:extLst>
      <p:ext uri="{BB962C8B-B14F-4D97-AF65-F5344CB8AC3E}">
        <p14:creationId xmlns:p14="http://schemas.microsoft.com/office/powerpoint/2010/main" val="849471938"/>
      </p:ext>
    </p:extLst>
  </p:cSld>
  <p:clrMapOvr>
    <a:masterClrMapping/>
  </p:clrMapOvr>
  <mc:AlternateContent xmlns:mc="http://schemas.openxmlformats.org/markup-compatibility/2006" xmlns:p14="http://schemas.microsoft.com/office/powerpoint/2010/main">
    <mc:Choice Requires="p14">
      <p:transition p14:dur="0" advTm="4598"/>
    </mc:Choice>
    <mc:Fallback xmlns="">
      <p:transition advTm="4598"/>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405182" y="139131"/>
            <a:ext cx="689927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ea typeface="微软雅黑" panose="020B0503020204020204" pitchFamily="34" charset="-122"/>
              </a:defRPr>
            </a:lvl1pPr>
            <a:lvl2pPr marL="742950" indent="-285750">
              <a:spcBef>
                <a:spcPct val="20000"/>
              </a:spcBef>
              <a:buChar char="–"/>
              <a:defRPr sz="2800">
                <a:solidFill>
                  <a:schemeClr val="tx1"/>
                </a:solidFill>
                <a:latin typeface="Verdana" panose="020B0604030504040204" pitchFamily="34" charset="0"/>
                <a:ea typeface="微软雅黑" panose="020B0503020204020204" pitchFamily="34" charset="-122"/>
              </a:defRPr>
            </a:lvl2pPr>
            <a:lvl3pPr marL="1143000" indent="-228600">
              <a:spcBef>
                <a:spcPct val="20000"/>
              </a:spcBef>
              <a:buChar char="•"/>
              <a:defRPr sz="2400">
                <a:solidFill>
                  <a:schemeClr val="tx1"/>
                </a:solidFill>
                <a:latin typeface="Verdana" panose="020B0604030504040204" pitchFamily="34" charset="0"/>
                <a:ea typeface="微软雅黑" panose="020B0503020204020204" pitchFamily="34" charset="-122"/>
              </a:defRPr>
            </a:lvl3pPr>
            <a:lvl4pPr marL="1600200" indent="-228600">
              <a:spcBef>
                <a:spcPct val="20000"/>
              </a:spcBef>
              <a:buChar char="–"/>
              <a:defRPr sz="2000">
                <a:solidFill>
                  <a:schemeClr val="tx1"/>
                </a:solidFill>
                <a:latin typeface="Verdana" panose="020B0604030504040204" pitchFamily="34" charset="0"/>
                <a:ea typeface="微软雅黑" panose="020B0503020204020204" pitchFamily="34" charset="-122"/>
              </a:defRPr>
            </a:lvl4pPr>
            <a:lvl5pPr marL="2057400" indent="-228600">
              <a:spcBef>
                <a:spcPct val="20000"/>
              </a:spcBef>
              <a:buChar char="»"/>
              <a:defRPr sz="20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9pPr>
          </a:lstStyle>
          <a:p>
            <a:pPr>
              <a:spcBef>
                <a:spcPct val="0"/>
              </a:spcBef>
              <a:buNone/>
            </a:pPr>
            <a:r>
              <a:rPr lang="en-US" altLang="zh-CN" b="1" dirty="0">
                <a:solidFill>
                  <a:sysClr val="windowText" lastClr="000000"/>
                </a:solidFill>
                <a:latin typeface="微软雅黑" pitchFamily="34" charset="-122"/>
              </a:rPr>
              <a:t>Remote 3D visualization </a:t>
            </a:r>
            <a:r>
              <a:rPr lang="zh-CN" altLang="en-US" b="1" dirty="0" smtClean="0">
                <a:solidFill>
                  <a:sysClr val="windowText" lastClr="000000"/>
                </a:solidFill>
                <a:latin typeface="Arial" panose="020B0604020202020204" pitchFamily="34" charset="0"/>
              </a:rPr>
              <a:t>（</a:t>
            </a:r>
            <a:r>
              <a:rPr lang="en-US" altLang="zh-CN" b="1" dirty="0">
                <a:solidFill>
                  <a:sysClr val="windowText" lastClr="000000"/>
                </a:solidFill>
                <a:latin typeface="Arial" panose="020B0604020202020204" pitchFamily="34" charset="0"/>
              </a:rPr>
              <a:t>2/2</a:t>
            </a:r>
            <a:r>
              <a:rPr lang="zh-CN" altLang="en-US" b="1" dirty="0">
                <a:solidFill>
                  <a:sysClr val="windowText" lastClr="000000"/>
                </a:solidFill>
                <a:latin typeface="Arial" panose="020B0604020202020204" pitchFamily="34" charset="0"/>
              </a:rPr>
              <a:t>）</a:t>
            </a:r>
            <a:endParaRPr lang="zh-CN" altLang="en-US" b="1" dirty="0">
              <a:solidFill>
                <a:sysClr val="windowText" lastClr="000000"/>
              </a:solidFill>
              <a:latin typeface="微软雅黑" pitchFamily="34" charset="-122"/>
            </a:endParaRPr>
          </a:p>
        </p:txBody>
      </p:sp>
      <p:sp>
        <p:nvSpPr>
          <p:cNvPr id="9" name="Rectangle 11"/>
          <p:cNvSpPr>
            <a:spLocks noChangeArrowheads="1"/>
          </p:cNvSpPr>
          <p:nvPr/>
        </p:nvSpPr>
        <p:spPr bwMode="gray">
          <a:xfrm>
            <a:off x="4993651" y="2698090"/>
            <a:ext cx="2043113" cy="369332"/>
          </a:xfrm>
          <a:prstGeom prst="rect">
            <a:avLst/>
          </a:prstGeom>
          <a:noFill/>
          <a:ln w="9525" algn="ctr">
            <a:noFill/>
            <a:miter lim="800000"/>
            <a:headEnd/>
            <a:tailEnd/>
          </a:ln>
        </p:spPr>
        <p:txBody>
          <a:bodyPr>
            <a:spAutoFit/>
          </a:bodyPr>
          <a:lstStyle/>
          <a:p>
            <a:pPr algn="ctr" eaLnBrk="0" hangingPunct="0">
              <a:defRPr/>
            </a:pPr>
            <a:r>
              <a:rPr lang="zh-CN" altLang="en-US" dirty="0">
                <a:solidFill>
                  <a:sysClr val="windowText" lastClr="000000"/>
                </a:solidFill>
                <a:effectLst>
                  <a:reflection blurRad="6350" stA="55000" endA="50" endPos="85000" dist="60007" dir="5400000" sy="-100000" algn="bl" rotWithShape="0"/>
                </a:effectLst>
                <a:latin typeface="微软雅黑" pitchFamily="34" charset="-122"/>
                <a:ea typeface="微软雅黑" pitchFamily="34" charset="-122"/>
              </a:rPr>
              <a:t>添加标题</a:t>
            </a:r>
            <a:endParaRPr lang="en-US" altLang="zh-CN" dirty="0">
              <a:solidFill>
                <a:sysClr val="windowText" lastClr="000000"/>
              </a:solidFill>
              <a:effectLst>
                <a:reflection blurRad="6350" stA="55000" endA="50" endPos="85000" dist="60007" dir="5400000" sy="-100000" algn="bl" rotWithShape="0"/>
              </a:effectLst>
              <a:latin typeface="微软雅黑" pitchFamily="34" charset="-122"/>
              <a:ea typeface="微软雅黑" pitchFamily="34" charset="-122"/>
            </a:endParaRPr>
          </a:p>
        </p:txBody>
      </p:sp>
      <p:sp>
        <p:nvSpPr>
          <p:cNvPr id="10" name="矩形 87"/>
          <p:cNvSpPr>
            <a:spLocks noChangeArrowheads="1"/>
          </p:cNvSpPr>
          <p:nvPr/>
        </p:nvSpPr>
        <p:spPr bwMode="auto">
          <a:xfrm>
            <a:off x="2641994" y="5229200"/>
            <a:ext cx="1718741" cy="523220"/>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en-US" altLang="zh-CN" sz="1400" b="1" dirty="0">
                <a:solidFill>
                  <a:sysClr val="windowText" lastClr="000000"/>
                </a:solidFill>
                <a:latin typeface="微软雅黑" pitchFamily="34" charset="-122"/>
                <a:ea typeface="微软雅黑" pitchFamily="34" charset="-122"/>
              </a:rPr>
              <a:t>Linux </a:t>
            </a:r>
            <a:r>
              <a:rPr lang="zh-CN" altLang="en-US" sz="1400" b="1" dirty="0">
                <a:solidFill>
                  <a:sysClr val="windowText" lastClr="000000"/>
                </a:solidFill>
                <a:latin typeface="微软雅黑" pitchFamily="34" charset="-122"/>
                <a:ea typeface="微软雅黑" pitchFamily="34" charset="-122"/>
              </a:rPr>
              <a:t>平台的 </a:t>
            </a:r>
            <a:r>
              <a:rPr lang="en-US" altLang="zh-CN" sz="1400" b="1" dirty="0">
                <a:solidFill>
                  <a:sysClr val="windowText" lastClr="000000"/>
                </a:solidFill>
                <a:latin typeface="微软雅黑" pitchFamily="34" charset="-122"/>
                <a:ea typeface="微软雅黑" pitchFamily="34" charset="-122"/>
              </a:rPr>
              <a:t>3D </a:t>
            </a:r>
            <a:r>
              <a:rPr lang="zh-CN" altLang="en-US" sz="1400" b="1" dirty="0">
                <a:solidFill>
                  <a:sysClr val="windowText" lastClr="000000"/>
                </a:solidFill>
                <a:latin typeface="微软雅黑" pitchFamily="34" charset="-122"/>
                <a:ea typeface="微软雅黑" pitchFamily="34" charset="-122"/>
              </a:rPr>
              <a:t>应用程序</a:t>
            </a:r>
            <a:endParaRPr lang="en-US" altLang="zh-CN" sz="1400" b="1" dirty="0">
              <a:solidFill>
                <a:sysClr val="windowText" lastClr="000000"/>
              </a:solidFill>
              <a:latin typeface="微软雅黑" pitchFamily="34" charset="-122"/>
              <a:ea typeface="微软雅黑" pitchFamily="34" charset="-122"/>
            </a:endParaRPr>
          </a:p>
        </p:txBody>
      </p:sp>
      <p:sp>
        <p:nvSpPr>
          <p:cNvPr id="11" name="矩形 87"/>
          <p:cNvSpPr>
            <a:spLocks noChangeArrowheads="1"/>
          </p:cNvSpPr>
          <p:nvPr/>
        </p:nvSpPr>
        <p:spPr bwMode="auto">
          <a:xfrm>
            <a:off x="2647691" y="4869161"/>
            <a:ext cx="1565275" cy="307975"/>
          </a:xfrm>
          <a:prstGeom prst="rect">
            <a:avLst/>
          </a:prstGeom>
          <a:noFill/>
          <a:ln w="9525">
            <a:noFill/>
            <a:miter lim="800000"/>
            <a:headEnd/>
            <a:tailEnd/>
          </a:ln>
        </p:spPr>
        <p:txBody>
          <a:bodyPr>
            <a:spAutoFit/>
          </a:bodyPr>
          <a:lstStyle/>
          <a:p>
            <a:pPr eaLnBrk="0" fontAlgn="ctr" hangingPunct="0">
              <a:buClr>
                <a:srgbClr val="FF0000"/>
              </a:buClr>
              <a:buSzPct val="70000"/>
            </a:pPr>
            <a:r>
              <a:rPr lang="zh-CN" altLang="en-US" sz="1400" dirty="0">
                <a:solidFill>
                  <a:sysClr val="windowText" lastClr="000000"/>
                </a:solidFill>
                <a:latin typeface="微软雅黑" pitchFamily="34" charset="-122"/>
                <a:ea typeface="微软雅黑" pitchFamily="34" charset="-122"/>
              </a:rPr>
              <a:t>开源，免费</a:t>
            </a:r>
            <a:endParaRPr lang="en-US" altLang="zh-CN" sz="1400" dirty="0">
              <a:solidFill>
                <a:sysClr val="windowText" lastClr="000000"/>
              </a:solidFill>
              <a:latin typeface="微软雅黑" pitchFamily="34" charset="-122"/>
              <a:ea typeface="微软雅黑" pitchFamily="34" charset="-122"/>
            </a:endParaRPr>
          </a:p>
        </p:txBody>
      </p:sp>
      <p:cxnSp>
        <p:nvCxnSpPr>
          <p:cNvPr id="12" name="直接箭头连接符 11"/>
          <p:cNvCxnSpPr/>
          <p:nvPr/>
        </p:nvCxnSpPr>
        <p:spPr>
          <a:xfrm>
            <a:off x="2647690" y="5163375"/>
            <a:ext cx="1422400" cy="1588"/>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sp>
        <p:nvSpPr>
          <p:cNvPr id="13" name="矩形 87"/>
          <p:cNvSpPr>
            <a:spLocks noChangeArrowheads="1"/>
          </p:cNvSpPr>
          <p:nvPr/>
        </p:nvSpPr>
        <p:spPr bwMode="auto">
          <a:xfrm>
            <a:off x="6779601" y="4809485"/>
            <a:ext cx="4575361" cy="307777"/>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sz="1400" dirty="0">
                <a:solidFill>
                  <a:sysClr val="windowText" lastClr="000000"/>
                </a:solidFill>
                <a:latin typeface="微软雅黑" pitchFamily="34" charset="-122"/>
                <a:ea typeface="微软雅黑" pitchFamily="34" charset="-122"/>
              </a:rPr>
              <a:t>面向虚拟桌面和应用提供高清使用体验</a:t>
            </a:r>
            <a:endParaRPr lang="en-US" altLang="zh-CN" sz="1400" dirty="0">
              <a:solidFill>
                <a:sysClr val="windowText" lastClr="000000"/>
              </a:solidFill>
              <a:latin typeface="微软雅黑" pitchFamily="34" charset="-122"/>
              <a:ea typeface="微软雅黑" pitchFamily="34" charset="-122"/>
            </a:endParaRPr>
          </a:p>
        </p:txBody>
      </p:sp>
      <p:sp>
        <p:nvSpPr>
          <p:cNvPr id="14" name="矩形 87"/>
          <p:cNvSpPr>
            <a:spLocks noChangeArrowheads="1"/>
          </p:cNvSpPr>
          <p:nvPr/>
        </p:nvSpPr>
        <p:spPr bwMode="auto">
          <a:xfrm>
            <a:off x="6779601" y="5085185"/>
            <a:ext cx="1565275" cy="307975"/>
          </a:xfrm>
          <a:prstGeom prst="rect">
            <a:avLst/>
          </a:prstGeom>
          <a:noFill/>
          <a:ln w="9525">
            <a:noFill/>
            <a:miter lim="800000"/>
            <a:headEnd/>
            <a:tailEnd/>
          </a:ln>
        </p:spPr>
        <p:txBody>
          <a:bodyPr>
            <a:spAutoFit/>
          </a:bodyPr>
          <a:lstStyle/>
          <a:p>
            <a:pPr eaLnBrk="0" fontAlgn="ctr" hangingPunct="0">
              <a:buClr>
                <a:srgbClr val="FF0000"/>
              </a:buClr>
              <a:buSzPct val="70000"/>
            </a:pPr>
            <a:r>
              <a:rPr lang="zh-CN" altLang="en-US" sz="1400" dirty="0">
                <a:solidFill>
                  <a:sysClr val="windowText" lastClr="000000"/>
                </a:solidFill>
                <a:latin typeface="微软雅黑" pitchFamily="34" charset="-122"/>
                <a:ea typeface="微软雅黑" pitchFamily="34" charset="-122"/>
              </a:rPr>
              <a:t>自适应协调</a:t>
            </a:r>
            <a:endParaRPr lang="en-US" altLang="zh-CN" sz="1400" dirty="0">
              <a:solidFill>
                <a:sysClr val="windowText" lastClr="000000"/>
              </a:solidFill>
              <a:latin typeface="微软雅黑" pitchFamily="34" charset="-122"/>
              <a:ea typeface="微软雅黑" pitchFamily="34" charset="-122"/>
            </a:endParaRPr>
          </a:p>
        </p:txBody>
      </p:sp>
      <p:sp>
        <p:nvSpPr>
          <p:cNvPr id="15" name="矩形 87"/>
          <p:cNvSpPr>
            <a:spLocks noChangeArrowheads="1"/>
          </p:cNvSpPr>
          <p:nvPr/>
        </p:nvSpPr>
        <p:spPr bwMode="auto">
          <a:xfrm>
            <a:off x="6779601" y="5386810"/>
            <a:ext cx="2919177" cy="307777"/>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sz="1400" dirty="0">
                <a:solidFill>
                  <a:sysClr val="windowText" lastClr="000000"/>
                </a:solidFill>
                <a:latin typeface="微软雅黑" pitchFamily="34" charset="-122"/>
                <a:ea typeface="微软雅黑" pitchFamily="34" charset="-122"/>
              </a:rPr>
              <a:t>用户体验得到很大改善</a:t>
            </a:r>
            <a:endParaRPr lang="en-US" altLang="zh-CN" sz="1400" dirty="0">
              <a:solidFill>
                <a:sysClr val="windowText" lastClr="000000"/>
              </a:solidFill>
              <a:latin typeface="微软雅黑" pitchFamily="34" charset="-122"/>
              <a:ea typeface="微软雅黑" pitchFamily="34" charset="-122"/>
            </a:endParaRPr>
          </a:p>
        </p:txBody>
      </p:sp>
      <p:cxnSp>
        <p:nvCxnSpPr>
          <p:cNvPr id="16" name="直接箭头连接符 15"/>
          <p:cNvCxnSpPr/>
          <p:nvPr/>
        </p:nvCxnSpPr>
        <p:spPr>
          <a:xfrm>
            <a:off x="6779600" y="5085184"/>
            <a:ext cx="1422400" cy="1588"/>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6779600" y="5399509"/>
            <a:ext cx="1422400" cy="1588"/>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sp>
        <p:nvSpPr>
          <p:cNvPr id="18" name="矩形 87"/>
          <p:cNvSpPr>
            <a:spLocks noChangeArrowheads="1"/>
          </p:cNvSpPr>
          <p:nvPr/>
        </p:nvSpPr>
        <p:spPr bwMode="auto">
          <a:xfrm>
            <a:off x="2207568" y="2269463"/>
            <a:ext cx="1643074" cy="307777"/>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sz="1400" smtClean="0">
                <a:solidFill>
                  <a:sysClr val="windowText" lastClr="000000"/>
                </a:solidFill>
                <a:latin typeface="微软雅黑" pitchFamily="34" charset="-122"/>
                <a:ea typeface="微软雅黑" pitchFamily="34" charset="-122"/>
              </a:rPr>
              <a:t>支持异构</a:t>
            </a:r>
            <a:r>
              <a:rPr lang="zh-CN" altLang="en-US" sz="1400" dirty="0">
                <a:solidFill>
                  <a:sysClr val="windowText" lastClr="000000"/>
                </a:solidFill>
                <a:latin typeface="微软雅黑" pitchFamily="34" charset="-122"/>
                <a:ea typeface="微软雅黑" pitchFamily="34" charset="-122"/>
              </a:rPr>
              <a:t>操作系统</a:t>
            </a:r>
            <a:endParaRPr lang="en-US" altLang="zh-CN" sz="1400" dirty="0">
              <a:solidFill>
                <a:sysClr val="windowText" lastClr="000000"/>
              </a:solidFill>
              <a:latin typeface="微软雅黑" pitchFamily="34" charset="-122"/>
              <a:ea typeface="微软雅黑" pitchFamily="34" charset="-122"/>
            </a:endParaRPr>
          </a:p>
        </p:txBody>
      </p:sp>
      <p:sp>
        <p:nvSpPr>
          <p:cNvPr id="19" name="矩形 87"/>
          <p:cNvSpPr>
            <a:spLocks noChangeArrowheads="1"/>
          </p:cNvSpPr>
          <p:nvPr/>
        </p:nvSpPr>
        <p:spPr bwMode="auto">
          <a:xfrm>
            <a:off x="2207569" y="2571088"/>
            <a:ext cx="2571767" cy="307777"/>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sz="1400" smtClean="0">
                <a:solidFill>
                  <a:sysClr val="windowText" lastClr="000000"/>
                </a:solidFill>
                <a:latin typeface="微软雅黑" pitchFamily="34" charset="-122"/>
                <a:ea typeface="微软雅黑" pitchFamily="34" charset="-122"/>
              </a:rPr>
              <a:t>支持在</a:t>
            </a:r>
            <a:r>
              <a:rPr lang="zh-CN" altLang="en-US" sz="1400" dirty="0">
                <a:solidFill>
                  <a:sysClr val="windowText" lastClr="000000"/>
                </a:solidFill>
                <a:latin typeface="微软雅黑" pitchFamily="34" charset="-122"/>
                <a:ea typeface="微软雅黑" pitchFamily="34" charset="-122"/>
              </a:rPr>
              <a:t>虚拟机上的 </a:t>
            </a:r>
            <a:r>
              <a:rPr lang="en-US" altLang="zh-CN" sz="1400" dirty="0">
                <a:solidFill>
                  <a:sysClr val="windowText" lastClr="000000"/>
                </a:solidFill>
                <a:latin typeface="微软雅黑" pitchFamily="34" charset="-122"/>
                <a:ea typeface="微软雅黑" pitchFamily="34" charset="-122"/>
              </a:rPr>
              <a:t>3D </a:t>
            </a:r>
            <a:r>
              <a:rPr lang="zh-CN" altLang="en-US" sz="1400" dirty="0">
                <a:solidFill>
                  <a:sysClr val="windowText" lastClr="000000"/>
                </a:solidFill>
                <a:latin typeface="微软雅黑" pitchFamily="34" charset="-122"/>
                <a:ea typeface="微软雅黑" pitchFamily="34" charset="-122"/>
              </a:rPr>
              <a:t>加速</a:t>
            </a:r>
            <a:endParaRPr lang="en-US" altLang="zh-CN" sz="1400" dirty="0">
              <a:solidFill>
                <a:sysClr val="windowText" lastClr="000000"/>
              </a:solidFill>
              <a:latin typeface="微软雅黑" pitchFamily="34" charset="-122"/>
              <a:ea typeface="微软雅黑" pitchFamily="34" charset="-122"/>
            </a:endParaRPr>
          </a:p>
        </p:txBody>
      </p:sp>
      <p:sp>
        <p:nvSpPr>
          <p:cNvPr id="20" name="矩形 87"/>
          <p:cNvSpPr>
            <a:spLocks noChangeArrowheads="1"/>
          </p:cNvSpPr>
          <p:nvPr/>
        </p:nvSpPr>
        <p:spPr bwMode="auto">
          <a:xfrm>
            <a:off x="2207568" y="2872712"/>
            <a:ext cx="2286016" cy="523220"/>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en-US" altLang="zh-CN" sz="1400" dirty="0" err="1">
                <a:solidFill>
                  <a:sysClr val="windowText" lastClr="000000"/>
                </a:solidFill>
                <a:latin typeface="微软雅黑" pitchFamily="34" charset="-122"/>
                <a:ea typeface="微软雅黑" pitchFamily="34" charset="-122"/>
              </a:rPr>
              <a:t>Enginframe</a:t>
            </a:r>
            <a:r>
              <a:rPr lang="en-US" altLang="zh-CN" sz="1400" dirty="0">
                <a:solidFill>
                  <a:sysClr val="windowText" lastClr="000000"/>
                </a:solidFill>
                <a:latin typeface="微软雅黑" pitchFamily="34" charset="-122"/>
                <a:ea typeface="微软雅黑" pitchFamily="34" charset="-122"/>
              </a:rPr>
              <a:t> </a:t>
            </a:r>
            <a:r>
              <a:rPr lang="zh-CN" altLang="en-US" sz="1400" dirty="0">
                <a:solidFill>
                  <a:sysClr val="windowText" lastClr="000000"/>
                </a:solidFill>
                <a:latin typeface="微软雅黑" pitchFamily="34" charset="-122"/>
                <a:ea typeface="微软雅黑" pitchFamily="34" charset="-122"/>
              </a:rPr>
              <a:t>在 </a:t>
            </a:r>
            <a:r>
              <a:rPr lang="en-US" altLang="zh-CN" sz="1400" dirty="0">
                <a:solidFill>
                  <a:sysClr val="windowText" lastClr="000000"/>
                </a:solidFill>
                <a:latin typeface="微软雅黑" pitchFamily="34" charset="-122"/>
                <a:ea typeface="微软雅黑" pitchFamily="34" charset="-122"/>
              </a:rPr>
              <a:t>Web </a:t>
            </a:r>
            <a:r>
              <a:rPr lang="zh-CN" altLang="en-US" sz="1400" dirty="0">
                <a:solidFill>
                  <a:sysClr val="windowText" lastClr="000000"/>
                </a:solidFill>
                <a:latin typeface="微软雅黑" pitchFamily="34" charset="-122"/>
                <a:ea typeface="微软雅黑" pitchFamily="34" charset="-122"/>
              </a:rPr>
              <a:t>中操作 </a:t>
            </a:r>
            <a:r>
              <a:rPr lang="en-US" altLang="zh-CN" sz="1400" dirty="0">
                <a:solidFill>
                  <a:sysClr val="windowText" lastClr="000000"/>
                </a:solidFill>
                <a:latin typeface="微软雅黑" pitchFamily="34" charset="-122"/>
                <a:ea typeface="微软雅黑" pitchFamily="34" charset="-122"/>
              </a:rPr>
              <a:t>2D/3D </a:t>
            </a:r>
            <a:r>
              <a:rPr lang="zh-CN" altLang="en-US" sz="1400" dirty="0">
                <a:solidFill>
                  <a:sysClr val="windowText" lastClr="000000"/>
                </a:solidFill>
                <a:latin typeface="微软雅黑" pitchFamily="34" charset="-122"/>
                <a:ea typeface="微软雅黑" pitchFamily="34" charset="-122"/>
              </a:rPr>
              <a:t>应用</a:t>
            </a:r>
            <a:endParaRPr lang="en-US" altLang="zh-CN" sz="1400" dirty="0">
              <a:solidFill>
                <a:sysClr val="windowText" lastClr="000000"/>
              </a:solidFill>
              <a:latin typeface="微软雅黑" pitchFamily="34" charset="-122"/>
              <a:ea typeface="微软雅黑" pitchFamily="34" charset="-122"/>
            </a:endParaRPr>
          </a:p>
        </p:txBody>
      </p:sp>
      <p:cxnSp>
        <p:nvCxnSpPr>
          <p:cNvPr id="21" name="直接箭头连接符 20"/>
          <p:cNvCxnSpPr/>
          <p:nvPr/>
        </p:nvCxnSpPr>
        <p:spPr>
          <a:xfrm>
            <a:off x="2207568" y="2571087"/>
            <a:ext cx="1422400" cy="1588"/>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2207568" y="2885412"/>
            <a:ext cx="1422400" cy="1588"/>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34281" y="2724975"/>
            <a:ext cx="1730474" cy="369332"/>
          </a:xfrm>
          <a:prstGeom prst="rect">
            <a:avLst/>
          </a:prstGeom>
          <a:noFill/>
        </p:spPr>
        <p:txBody>
          <a:bodyPr wrap="square" rtlCol="0">
            <a:spAutoFit/>
          </a:bodyPr>
          <a:lstStyle/>
          <a:p>
            <a:r>
              <a:rPr lang="zh-CN" altLang="en-US" b="1" dirty="0">
                <a:solidFill>
                  <a:sysClr val="windowText" lastClr="000000"/>
                </a:solidFill>
              </a:rPr>
              <a:t>可视化中间件</a:t>
            </a:r>
          </a:p>
        </p:txBody>
      </p:sp>
      <p:sp>
        <p:nvSpPr>
          <p:cNvPr id="24" name="AutoShape 51"/>
          <p:cNvSpPr>
            <a:spLocks noChangeArrowheads="1"/>
          </p:cNvSpPr>
          <p:nvPr/>
        </p:nvSpPr>
        <p:spPr bwMode="auto">
          <a:xfrm>
            <a:off x="7322513" y="2852936"/>
            <a:ext cx="2376264" cy="1080120"/>
          </a:xfrm>
          <a:prstGeom prst="foldedCorner">
            <a:avLst>
              <a:gd name="adj" fmla="val 9551"/>
            </a:avLst>
          </a:prstGeom>
          <a:gradFill rotWithShape="1">
            <a:gsLst>
              <a:gs pos="0">
                <a:srgbClr val="FDEB03"/>
              </a:gs>
              <a:gs pos="100000">
                <a:srgbClr val="FDEB03">
                  <a:gamma/>
                  <a:tint val="26275"/>
                  <a:invGamma/>
                </a:srgbClr>
              </a:gs>
            </a:gsLst>
            <a:lin ang="5400000" scaled="1"/>
          </a:gradFill>
          <a:ln w="9525">
            <a:solidFill>
              <a:srgbClr val="FFFFFF"/>
            </a:solidFill>
            <a:round/>
            <a:headEnd/>
            <a:tailEnd/>
          </a:ln>
          <a:effectLst>
            <a:outerShdw dist="53882" dir="2700000" algn="ctr" rotWithShape="0">
              <a:schemeClr val="tx1">
                <a:alpha val="50000"/>
              </a:scheme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tLang="zh-CN" dirty="0">
              <a:solidFill>
                <a:sysClr val="windowText" lastClr="000000"/>
              </a:solidFill>
              <a:latin typeface="微软雅黑" pitchFamily="34" charset="-122"/>
              <a:ea typeface="微软雅黑" pitchFamily="34" charset="-122"/>
            </a:endParaRPr>
          </a:p>
        </p:txBody>
      </p:sp>
      <p:sp>
        <p:nvSpPr>
          <p:cNvPr id="25" name="TextBox 24"/>
          <p:cNvSpPr txBox="1"/>
          <p:nvPr/>
        </p:nvSpPr>
        <p:spPr>
          <a:xfrm>
            <a:off x="7466529" y="2852936"/>
            <a:ext cx="2088232" cy="923330"/>
          </a:xfrm>
          <a:prstGeom prst="rect">
            <a:avLst/>
          </a:prstGeom>
          <a:noFill/>
        </p:spPr>
        <p:txBody>
          <a:bodyPr wrap="square" rtlCol="0">
            <a:spAutoFit/>
          </a:bodyPr>
          <a:lstStyle/>
          <a:p>
            <a:r>
              <a:rPr lang="zh-CN" altLang="en-US" b="1" dirty="0">
                <a:solidFill>
                  <a:sysClr val="windowText" lastClr="000000"/>
                </a:solidFill>
                <a:latin typeface="微软雅黑" pitchFamily="34" charset="-122"/>
                <a:ea typeface="微软雅黑" pitchFamily="34" charset="-122"/>
              </a:rPr>
              <a:t>无缝对接，屏蔽厂商差异，以业务为导向定义方案。</a:t>
            </a:r>
          </a:p>
        </p:txBody>
      </p:sp>
      <p:sp>
        <p:nvSpPr>
          <p:cNvPr id="26" name="KSO_Shape"/>
          <p:cNvSpPr/>
          <p:nvPr/>
        </p:nvSpPr>
        <p:spPr>
          <a:xfrm>
            <a:off x="5073869" y="2116460"/>
            <a:ext cx="1905000" cy="1905000"/>
          </a:xfrm>
          <a:prstGeom prst="snip2DiagRect">
            <a:avLst>
              <a:gd name="adj1" fmla="val 0"/>
              <a:gd name="adj2" fmla="val 232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ysClr val="windowText" lastClr="000000"/>
              </a:solidFill>
            </a:endParaRPr>
          </a:p>
        </p:txBody>
      </p:sp>
      <p:pic>
        <p:nvPicPr>
          <p:cNvPr id="27" name="Picture 2"/>
          <p:cNvPicPr>
            <a:picLocks noChangeAspect="1" noChangeArrowheads="1"/>
          </p:cNvPicPr>
          <p:nvPr/>
        </p:nvPicPr>
        <p:blipFill>
          <a:blip r:embed="rId3" cstate="print"/>
          <a:srcRect/>
          <a:stretch>
            <a:fillRect/>
          </a:stretch>
        </p:blipFill>
        <p:spPr bwMode="auto">
          <a:xfrm>
            <a:off x="5753364" y="4725145"/>
            <a:ext cx="924208" cy="86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6"/>
          <p:cNvPicPr>
            <a:picLocks noChangeAspect="1" noChangeArrowheads="1"/>
          </p:cNvPicPr>
          <p:nvPr/>
        </p:nvPicPr>
        <p:blipFill>
          <a:blip r:embed="rId4" cstate="print"/>
          <a:srcRect/>
          <a:stretch>
            <a:fillRect/>
          </a:stretch>
        </p:blipFill>
        <p:spPr bwMode="auto">
          <a:xfrm>
            <a:off x="2273021" y="1298800"/>
            <a:ext cx="1512168" cy="970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3"/>
          <p:cNvPicPr>
            <a:picLocks noChangeAspect="1" noChangeArrowheads="1"/>
          </p:cNvPicPr>
          <p:nvPr/>
        </p:nvPicPr>
        <p:blipFill>
          <a:blip r:embed="rId5" cstate="print"/>
          <a:srcRect/>
          <a:stretch>
            <a:fillRect/>
          </a:stretch>
        </p:blipFill>
        <p:spPr bwMode="auto">
          <a:xfrm>
            <a:off x="2714001" y="4293097"/>
            <a:ext cx="1368152" cy="504056"/>
          </a:xfrm>
          <a:prstGeom prst="rect">
            <a:avLst/>
          </a:prstGeom>
          <a:noFill/>
          <a:ln w="9525">
            <a:noFill/>
            <a:miter lim="800000"/>
            <a:headEnd/>
            <a:tailEnd/>
          </a:ln>
        </p:spPr>
      </p:pic>
      <p:cxnSp>
        <p:nvCxnSpPr>
          <p:cNvPr id="30" name="直接箭头连接符 29"/>
          <p:cNvCxnSpPr/>
          <p:nvPr/>
        </p:nvCxnSpPr>
        <p:spPr>
          <a:xfrm flipV="1">
            <a:off x="6126141" y="4034560"/>
            <a:ext cx="0" cy="648072"/>
          </a:xfrm>
          <a:prstGeom prst="straightConnector1">
            <a:avLst/>
          </a:prstGeom>
          <a:ln w="76200">
            <a:solidFill>
              <a:srgbClr val="00B0F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V="1">
            <a:off x="6242393" y="4034560"/>
            <a:ext cx="0" cy="648072"/>
          </a:xfrm>
          <a:prstGeom prst="straightConnector1">
            <a:avLst/>
          </a:prstGeom>
          <a:ln w="76200">
            <a:solidFill>
              <a:srgbClr val="00B0F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4658217" y="3846300"/>
            <a:ext cx="504056" cy="504056"/>
          </a:xfrm>
          <a:prstGeom prst="straightConnector1">
            <a:avLst/>
          </a:prstGeom>
          <a:ln w="76200">
            <a:solidFill>
              <a:srgbClr val="00B0F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4730225" y="3933056"/>
            <a:ext cx="504056" cy="504056"/>
          </a:xfrm>
          <a:prstGeom prst="straightConnector1">
            <a:avLst/>
          </a:prstGeom>
          <a:ln w="76200">
            <a:solidFill>
              <a:srgbClr val="00B0F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4226169" y="2308100"/>
            <a:ext cx="720080" cy="0"/>
          </a:xfrm>
          <a:prstGeom prst="straightConnector1">
            <a:avLst/>
          </a:prstGeom>
          <a:ln w="76200">
            <a:solidFill>
              <a:srgbClr val="00B0F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4226169" y="2420888"/>
            <a:ext cx="720080" cy="0"/>
          </a:xfrm>
          <a:prstGeom prst="straightConnector1">
            <a:avLst/>
          </a:prstGeom>
          <a:ln w="76200">
            <a:solidFill>
              <a:srgbClr val="00B0F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肘形连接符 35"/>
          <p:cNvCxnSpPr/>
          <p:nvPr/>
        </p:nvCxnSpPr>
        <p:spPr>
          <a:xfrm flipV="1">
            <a:off x="6890465" y="1628800"/>
            <a:ext cx="1512168" cy="792088"/>
          </a:xfrm>
          <a:prstGeom prst="bentConnector3">
            <a:avLst>
              <a:gd name="adj1" fmla="val 54877"/>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pic>
        <p:nvPicPr>
          <p:cNvPr id="37" name="Picture 4" descr="C:\Users\zhaohuan\AppData\Local\Microsoft\Windows\Temporary Internet Files\Content.IE5\RKOZ53SG\MC900433941[1].png"/>
          <p:cNvPicPr>
            <a:picLocks noChangeAspect="1" noChangeArrowheads="1"/>
          </p:cNvPicPr>
          <p:nvPr/>
        </p:nvPicPr>
        <p:blipFill>
          <a:blip r:embed="rId6" cstate="print"/>
          <a:srcRect/>
          <a:stretch>
            <a:fillRect/>
          </a:stretch>
        </p:blipFill>
        <p:spPr bwMode="auto">
          <a:xfrm>
            <a:off x="8474641" y="980728"/>
            <a:ext cx="1066428" cy="1066428"/>
          </a:xfrm>
          <a:prstGeom prst="rect">
            <a:avLst/>
          </a:prstGeom>
          <a:noFill/>
        </p:spPr>
      </p:pic>
      <p:sp>
        <p:nvSpPr>
          <p:cNvPr id="38" name="TextBox 37"/>
          <p:cNvSpPr txBox="1"/>
          <p:nvPr/>
        </p:nvSpPr>
        <p:spPr>
          <a:xfrm>
            <a:off x="4874241" y="1340768"/>
            <a:ext cx="2088232" cy="369332"/>
          </a:xfrm>
          <a:prstGeom prst="rect">
            <a:avLst/>
          </a:prstGeom>
          <a:noFill/>
        </p:spPr>
        <p:txBody>
          <a:bodyPr wrap="square" rtlCol="0">
            <a:spAutoFit/>
          </a:bodyPr>
          <a:lstStyle/>
          <a:p>
            <a:r>
              <a:rPr lang="zh-CN" altLang="en-US" dirty="0">
                <a:solidFill>
                  <a:sysClr val="windowText" lastClr="000000"/>
                </a:solidFill>
                <a:latin typeface="微软雅黑" pitchFamily="34" charset="-122"/>
                <a:ea typeface="微软雅黑" pitchFamily="34" charset="-122"/>
              </a:rPr>
              <a:t>可视化集成中间件</a:t>
            </a:r>
          </a:p>
        </p:txBody>
      </p:sp>
    </p:spTree>
    <p:extLst>
      <p:ext uri="{BB962C8B-B14F-4D97-AF65-F5344CB8AC3E}">
        <p14:creationId xmlns:p14="http://schemas.microsoft.com/office/powerpoint/2010/main" val="862363578"/>
      </p:ext>
    </p:extLst>
  </p:cSld>
  <p:clrMapOvr>
    <a:masterClrMapping/>
  </p:clrMapOvr>
  <mc:AlternateContent xmlns:mc="http://schemas.openxmlformats.org/markup-compatibility/2006" xmlns:p14="http://schemas.microsoft.com/office/powerpoint/2010/main">
    <mc:Choice Requires="p14">
      <p:transition p14:dur="0" advTm="4193"/>
    </mc:Choice>
    <mc:Fallback xmlns="">
      <p:transition advTm="4193"/>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286" y="1052736"/>
            <a:ext cx="9488815" cy="5112568"/>
          </a:xfrm>
          <a:prstGeom prst="rect">
            <a:avLst/>
          </a:prstGeom>
        </p:spPr>
      </p:pic>
      <p:sp>
        <p:nvSpPr>
          <p:cNvPr id="4" name="文本占位符 3"/>
          <p:cNvSpPr>
            <a:spLocks noGrp="1"/>
          </p:cNvSpPr>
          <p:nvPr>
            <p:ph type="body" sz="quarter" idx="13"/>
          </p:nvPr>
        </p:nvSpPr>
        <p:spPr/>
        <p:txBody>
          <a:bodyPr/>
          <a:lstStyle/>
          <a:p>
            <a:r>
              <a:rPr lang="en-US" altLang="zh-CN" dirty="0" err="1" smtClean="0"/>
              <a:t>Gridview</a:t>
            </a:r>
            <a:r>
              <a:rPr lang="en-US" altLang="zh-CN" dirty="0" smtClean="0"/>
              <a:t> Online Operating Center</a:t>
            </a:r>
            <a:endParaRPr lang="zh-CN" altLang="en-US" dirty="0"/>
          </a:p>
        </p:txBody>
      </p:sp>
    </p:spTree>
    <p:extLst>
      <p:ext uri="{BB962C8B-B14F-4D97-AF65-F5344CB8AC3E}">
        <p14:creationId xmlns:p14="http://schemas.microsoft.com/office/powerpoint/2010/main" val="3885027995"/>
      </p:ext>
    </p:extLst>
  </p:cSld>
  <p:clrMapOvr>
    <a:masterClrMapping/>
  </p:clrMapOvr>
  <mc:AlternateContent xmlns:mc="http://schemas.openxmlformats.org/markup-compatibility/2006" xmlns:p14="http://schemas.microsoft.com/office/powerpoint/2010/main">
    <mc:Choice Requires="p14">
      <p:transition p14:dur="0" advTm="5981"/>
    </mc:Choice>
    <mc:Fallback xmlns="">
      <p:transition advTm="5981"/>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3"/>
          </p:nvPr>
        </p:nvSpPr>
        <p:spPr/>
        <p:txBody>
          <a:bodyPr/>
          <a:lstStyle/>
          <a:p>
            <a:r>
              <a:rPr lang="en-US" altLang="zh-CN" dirty="0" err="1" smtClean="0"/>
              <a:t>Gridview</a:t>
            </a:r>
            <a:r>
              <a:rPr lang="en-US" altLang="zh-CN" dirty="0" smtClean="0"/>
              <a:t> Community</a:t>
            </a:r>
            <a:endParaRPr lang="zh-CN" altLang="en-US" dirty="0"/>
          </a:p>
        </p:txBody>
      </p:sp>
      <p:sp>
        <p:nvSpPr>
          <p:cNvPr id="3" name="标题 1"/>
          <p:cNvSpPr txBox="1">
            <a:spLocks/>
          </p:cNvSpPr>
          <p:nvPr/>
        </p:nvSpPr>
        <p:spPr>
          <a:xfrm>
            <a:off x="1847528" y="6021288"/>
            <a:ext cx="8229600" cy="57606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dirty="0">
                <a:latin typeface="微软雅黑" panose="020B0503020204020204" pitchFamily="34" charset="-122"/>
                <a:ea typeface="微软雅黑" panose="020B0503020204020204" pitchFamily="34" charset="-122"/>
              </a:rPr>
              <a:t>http://gridview.sugon.com</a:t>
            </a:r>
            <a:endParaRPr lang="zh-CN" altLang="en-US" sz="3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1645464"/>
            <a:ext cx="7690048" cy="4143394"/>
          </a:xfrm>
          <a:prstGeom prst="rect">
            <a:avLst/>
          </a:prstGeom>
        </p:spPr>
      </p:pic>
    </p:spTree>
    <p:extLst>
      <p:ext uri="{BB962C8B-B14F-4D97-AF65-F5344CB8AC3E}">
        <p14:creationId xmlns:p14="http://schemas.microsoft.com/office/powerpoint/2010/main" val="3754349561"/>
      </p:ext>
    </p:extLst>
  </p:cSld>
  <p:clrMapOvr>
    <a:masterClrMapping/>
  </p:clrMapOvr>
  <mc:AlternateContent xmlns:mc="http://schemas.openxmlformats.org/markup-compatibility/2006" xmlns:p14="http://schemas.microsoft.com/office/powerpoint/2010/main">
    <mc:Choice Requires="p14">
      <p:transition spd="slow" p14:dur="2000" advTm="6232"/>
    </mc:Choice>
    <mc:Fallback xmlns="">
      <p:transition spd="slow" advTm="6232"/>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25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一键配置集群模版11111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7" y="1525589"/>
            <a:ext cx="6810376"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7421563" y="2132856"/>
            <a:ext cx="4032448" cy="240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ea typeface="微软雅黑" panose="020B0503020204020204" pitchFamily="34" charset="-122"/>
              </a:defRPr>
            </a:lvl1pPr>
            <a:lvl2pPr marL="742950" indent="-285750">
              <a:spcBef>
                <a:spcPct val="20000"/>
              </a:spcBef>
              <a:buChar char="–"/>
              <a:defRPr sz="2800">
                <a:solidFill>
                  <a:schemeClr val="tx1"/>
                </a:solidFill>
                <a:latin typeface="Verdana" panose="020B0604030504040204" pitchFamily="34" charset="0"/>
                <a:ea typeface="微软雅黑" panose="020B0503020204020204" pitchFamily="34" charset="-122"/>
              </a:defRPr>
            </a:lvl2pPr>
            <a:lvl3pPr marL="1143000" indent="-228600">
              <a:spcBef>
                <a:spcPct val="20000"/>
              </a:spcBef>
              <a:buChar char="•"/>
              <a:defRPr sz="2400">
                <a:solidFill>
                  <a:schemeClr val="tx1"/>
                </a:solidFill>
                <a:latin typeface="Verdana" panose="020B0604030504040204" pitchFamily="34" charset="0"/>
                <a:ea typeface="微软雅黑" panose="020B0503020204020204" pitchFamily="34" charset="-122"/>
              </a:defRPr>
            </a:lvl3pPr>
            <a:lvl4pPr marL="1600200" indent="-228600">
              <a:spcBef>
                <a:spcPct val="20000"/>
              </a:spcBef>
              <a:buChar char="–"/>
              <a:defRPr sz="2000">
                <a:solidFill>
                  <a:schemeClr val="tx1"/>
                </a:solidFill>
                <a:latin typeface="Verdana" panose="020B0604030504040204" pitchFamily="34" charset="0"/>
                <a:ea typeface="微软雅黑" panose="020B0503020204020204" pitchFamily="34" charset="-122"/>
              </a:defRPr>
            </a:lvl4pPr>
            <a:lvl5pPr marL="2057400" indent="-228600">
              <a:spcBef>
                <a:spcPct val="20000"/>
              </a:spcBef>
              <a:buChar char="»"/>
              <a:defRPr sz="20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微软雅黑" panose="020B0503020204020204" pitchFamily="34" charset="-122"/>
              </a:defRPr>
            </a:lvl9pPr>
          </a:lstStyle>
          <a:p>
            <a:pPr>
              <a:lnSpc>
                <a:spcPct val="150000"/>
              </a:lnSpc>
              <a:spcBef>
                <a:spcPct val="0"/>
              </a:spcBef>
              <a:buNone/>
            </a:pPr>
            <a:r>
              <a:rPr lang="en-US" altLang="zh-CN" sz="2000" b="1" dirty="0">
                <a:solidFill>
                  <a:sysClr val="windowText" lastClr="000000"/>
                </a:solidFill>
                <a:latin typeface="Arial" panose="020B0604020202020204" pitchFamily="34" charset="0"/>
              </a:rPr>
              <a:t>New flat </a:t>
            </a:r>
            <a:r>
              <a:rPr lang="en-US" altLang="zh-CN" sz="2000" b="1" dirty="0" smtClean="0">
                <a:solidFill>
                  <a:sysClr val="windowText" lastClr="000000"/>
                </a:solidFill>
                <a:latin typeface="Arial" panose="020B0604020202020204" pitchFamily="34" charset="0"/>
              </a:rPr>
              <a:t>design</a:t>
            </a:r>
          </a:p>
          <a:p>
            <a:pPr>
              <a:lnSpc>
                <a:spcPct val="150000"/>
              </a:lnSpc>
              <a:spcBef>
                <a:spcPct val="0"/>
              </a:spcBef>
              <a:buNone/>
            </a:pPr>
            <a:r>
              <a:rPr lang="en-US" altLang="zh-CN" sz="2000" b="1" dirty="0" smtClean="0">
                <a:solidFill>
                  <a:sysClr val="windowText" lastClr="000000"/>
                </a:solidFill>
                <a:latin typeface="Arial" panose="020B0604020202020204" pitchFamily="34" charset="0"/>
              </a:rPr>
              <a:t>Clear </a:t>
            </a:r>
            <a:r>
              <a:rPr lang="en-US" altLang="zh-CN" sz="2000" b="1" dirty="0">
                <a:solidFill>
                  <a:sysClr val="windowText" lastClr="000000"/>
                </a:solidFill>
                <a:latin typeface="Arial" panose="020B0604020202020204" pitchFamily="34" charset="0"/>
              </a:rPr>
              <a:t>and concise </a:t>
            </a:r>
            <a:r>
              <a:rPr lang="en-US" altLang="zh-CN" sz="2000" b="1" dirty="0" smtClean="0">
                <a:solidFill>
                  <a:sysClr val="windowText" lastClr="000000"/>
                </a:solidFill>
                <a:latin typeface="Arial" panose="020B0604020202020204" pitchFamily="34" charset="0"/>
              </a:rPr>
              <a:t>interface</a:t>
            </a:r>
          </a:p>
          <a:p>
            <a:pPr>
              <a:lnSpc>
                <a:spcPct val="150000"/>
              </a:lnSpc>
              <a:spcBef>
                <a:spcPct val="0"/>
              </a:spcBef>
              <a:buNone/>
            </a:pPr>
            <a:r>
              <a:rPr lang="en-US" altLang="zh-CN" sz="2000" b="1" dirty="0" smtClean="0">
                <a:solidFill>
                  <a:sysClr val="windowText" lastClr="000000"/>
                </a:solidFill>
                <a:latin typeface="Arial" panose="020B0604020202020204" pitchFamily="34" charset="0"/>
              </a:rPr>
              <a:t>Elaborate </a:t>
            </a:r>
            <a:r>
              <a:rPr lang="en-US" altLang="zh-CN" sz="2000" b="1" dirty="0">
                <a:solidFill>
                  <a:sysClr val="windowText" lastClr="000000"/>
                </a:solidFill>
                <a:latin typeface="Arial" panose="020B0604020202020204" pitchFamily="34" charset="0"/>
              </a:rPr>
              <a:t>functional </a:t>
            </a:r>
            <a:r>
              <a:rPr lang="en-US" altLang="zh-CN" sz="2000" b="1" dirty="0" smtClean="0">
                <a:solidFill>
                  <a:sysClr val="windowText" lastClr="000000"/>
                </a:solidFill>
                <a:latin typeface="Arial" panose="020B0604020202020204" pitchFamily="34" charset="0"/>
              </a:rPr>
              <a:t>processes</a:t>
            </a:r>
          </a:p>
          <a:p>
            <a:pPr>
              <a:lnSpc>
                <a:spcPct val="150000"/>
              </a:lnSpc>
              <a:spcBef>
                <a:spcPct val="0"/>
              </a:spcBef>
              <a:buNone/>
            </a:pPr>
            <a:r>
              <a:rPr lang="en-US" altLang="zh-CN" sz="2000" b="1" dirty="0" smtClean="0">
                <a:solidFill>
                  <a:sysClr val="windowText" lastClr="000000"/>
                </a:solidFill>
                <a:latin typeface="Arial" panose="020B0604020202020204" pitchFamily="34" charset="0"/>
              </a:rPr>
              <a:t>More </a:t>
            </a:r>
            <a:r>
              <a:rPr lang="en-US" altLang="zh-CN" sz="2000" b="1" dirty="0">
                <a:solidFill>
                  <a:sysClr val="windowText" lastClr="000000"/>
                </a:solidFill>
                <a:latin typeface="Arial" panose="020B0604020202020204" pitchFamily="34" charset="0"/>
              </a:rPr>
              <a:t>easy to </a:t>
            </a:r>
            <a:r>
              <a:rPr lang="en-US" altLang="zh-CN" sz="2000" b="1" dirty="0" smtClean="0">
                <a:solidFill>
                  <a:sysClr val="windowText" lastClr="000000"/>
                </a:solidFill>
                <a:latin typeface="Arial" panose="020B0604020202020204" pitchFamily="34" charset="0"/>
              </a:rPr>
              <a:t>use</a:t>
            </a:r>
          </a:p>
          <a:p>
            <a:pPr>
              <a:lnSpc>
                <a:spcPct val="150000"/>
              </a:lnSpc>
              <a:spcBef>
                <a:spcPct val="0"/>
              </a:spcBef>
              <a:buNone/>
            </a:pPr>
            <a:r>
              <a:rPr lang="en-US" altLang="zh-CN" sz="2000" b="1" dirty="0" smtClean="0">
                <a:solidFill>
                  <a:sysClr val="windowText" lastClr="000000"/>
                </a:solidFill>
                <a:latin typeface="Arial" panose="020B0604020202020204" pitchFamily="34" charset="0"/>
              </a:rPr>
              <a:t>Conform </a:t>
            </a:r>
            <a:r>
              <a:rPr lang="en-US" altLang="zh-CN" sz="2000" b="1" dirty="0">
                <a:solidFill>
                  <a:sysClr val="windowText" lastClr="000000"/>
                </a:solidFill>
                <a:latin typeface="Arial" panose="020B0604020202020204" pitchFamily="34" charset="0"/>
              </a:rPr>
              <a:t>to user habits</a:t>
            </a:r>
            <a:endParaRPr lang="zh-CN" altLang="en-US" sz="2000" b="1" dirty="0">
              <a:solidFill>
                <a:sysClr val="windowText" lastClr="000000"/>
              </a:solidFill>
              <a:latin typeface="Arial" panose="020B0604020202020204" pitchFamily="34" charset="0"/>
            </a:endParaRPr>
          </a:p>
        </p:txBody>
      </p:sp>
      <p:pic>
        <p:nvPicPr>
          <p:cNvPr id="7" name="Picture 6" descr="ppt背景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352" y="296864"/>
            <a:ext cx="238125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7727322"/>
      </p:ext>
    </p:extLst>
  </p:cSld>
  <p:clrMapOvr>
    <a:masterClrMapping/>
  </p:clrMapOvr>
  <p:transition advTm="3055"/>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smtClean="0"/>
              <a:t>Logic Architecture</a:t>
            </a:r>
            <a:endParaRPr lang="zh-CN" altLang="en-US" dirty="0"/>
          </a:p>
        </p:txBody>
      </p:sp>
      <p:pic>
        <p:nvPicPr>
          <p:cNvPr id="1028" name="对象 2"/>
          <p:cNvPicPr>
            <a:picLocks noChangeArrowheads="1"/>
          </p:cNvPicPr>
          <p:nvPr/>
        </p:nvPicPr>
        <p:blipFill>
          <a:blip r:embed="rId3">
            <a:extLst>
              <a:ext uri="{28A0092B-C50C-407E-A947-70E740481C1C}">
                <a14:useLocalDpi xmlns:a14="http://schemas.microsoft.com/office/drawing/2010/main" val="0"/>
              </a:ext>
            </a:extLst>
          </a:blip>
          <a:srcRect r="-1575" b="-215"/>
          <a:stretch>
            <a:fillRect/>
          </a:stretch>
        </p:blipFill>
        <p:spPr bwMode="auto">
          <a:xfrm>
            <a:off x="479376" y="980728"/>
            <a:ext cx="11593288"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975772"/>
      </p:ext>
    </p:extLst>
  </p:cSld>
  <p:clrMapOvr>
    <a:masterClrMapping/>
  </p:clrMapOvr>
  <mc:AlternateContent xmlns:mc="http://schemas.openxmlformats.org/markup-compatibility/2006" xmlns:p14="http://schemas.microsoft.com/office/powerpoint/2010/main">
    <mc:Choice Requires="p14">
      <p:transition p14:dur="10" advTm="55692"/>
    </mc:Choice>
    <mc:Fallback xmlns="">
      <p:transition advTm="5569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0180" y="6093296"/>
            <a:ext cx="1911845" cy="69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4" name="Freeform 2"/>
          <p:cNvSpPr>
            <a:spLocks/>
          </p:cNvSpPr>
          <p:nvPr/>
        </p:nvSpPr>
        <p:spPr bwMode="auto">
          <a:xfrm>
            <a:off x="5676381" y="3635896"/>
            <a:ext cx="914400" cy="533400"/>
          </a:xfrm>
          <a:custGeom>
            <a:avLst/>
            <a:gdLst>
              <a:gd name="T0" fmla="*/ 0 w 621"/>
              <a:gd name="T1" fmla="*/ 0 h 662"/>
              <a:gd name="T2" fmla="*/ 483 w 621"/>
              <a:gd name="T3" fmla="*/ 0 h 662"/>
              <a:gd name="T4" fmla="*/ 483 w 621"/>
              <a:gd name="T5" fmla="*/ 662 h 662"/>
              <a:gd name="T6" fmla="*/ 621 w 621"/>
              <a:gd name="T7" fmla="*/ 662 h 662"/>
            </a:gdLst>
            <a:ahLst/>
            <a:cxnLst>
              <a:cxn ang="0">
                <a:pos x="T0" y="T1"/>
              </a:cxn>
              <a:cxn ang="0">
                <a:pos x="T2" y="T3"/>
              </a:cxn>
              <a:cxn ang="0">
                <a:pos x="T4" y="T5"/>
              </a:cxn>
              <a:cxn ang="0">
                <a:pos x="T6" y="T7"/>
              </a:cxn>
            </a:cxnLst>
            <a:rect l="0" t="0" r="r" b="b"/>
            <a:pathLst>
              <a:path w="621" h="662">
                <a:moveTo>
                  <a:pt x="0" y="0"/>
                </a:moveTo>
                <a:lnTo>
                  <a:pt x="483" y="0"/>
                </a:lnTo>
                <a:lnTo>
                  <a:pt x="483" y="662"/>
                </a:lnTo>
                <a:lnTo>
                  <a:pt x="621" y="662"/>
                </a:lnTo>
              </a:path>
            </a:pathLst>
          </a:custGeom>
          <a:noFill/>
          <a:ln w="25400" cap="rnd">
            <a:solidFill>
              <a:srgbClr val="98FF01"/>
            </a:solidFill>
            <a:prstDash val="solid"/>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23236" name="Rectangle 4"/>
          <p:cNvSpPr>
            <a:spLocks noChangeArrowheads="1"/>
          </p:cNvSpPr>
          <p:nvPr/>
        </p:nvSpPr>
        <p:spPr bwMode="auto">
          <a:xfrm>
            <a:off x="1955282" y="1916759"/>
            <a:ext cx="7715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23237" name="Line 5"/>
          <p:cNvSpPr>
            <a:spLocks noChangeShapeType="1"/>
          </p:cNvSpPr>
          <p:nvPr/>
        </p:nvSpPr>
        <p:spPr bwMode="auto">
          <a:xfrm flipH="1">
            <a:off x="2552181" y="3402680"/>
            <a:ext cx="0" cy="838200"/>
          </a:xfrm>
          <a:prstGeom prst="line">
            <a:avLst/>
          </a:prstGeom>
          <a:noFill/>
          <a:ln w="25400">
            <a:solidFill>
              <a:srgbClr val="CC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2264" tIns="51133" rIns="102264" bIns="51133"/>
          <a:lstStyle/>
          <a:p>
            <a:endParaRPr lang="zh-CN" altLang="en-US">
              <a:latin typeface="微软雅黑" pitchFamily="34" charset="-122"/>
              <a:ea typeface="微软雅黑" pitchFamily="34" charset="-122"/>
            </a:endParaRPr>
          </a:p>
        </p:txBody>
      </p:sp>
      <p:sp>
        <p:nvSpPr>
          <p:cNvPr id="223240" name="Freeform 8"/>
          <p:cNvSpPr>
            <a:spLocks/>
          </p:cNvSpPr>
          <p:nvPr/>
        </p:nvSpPr>
        <p:spPr bwMode="auto">
          <a:xfrm>
            <a:off x="3923782" y="3319213"/>
            <a:ext cx="119063" cy="112713"/>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itchFamily="34" charset="-122"/>
              <a:ea typeface="微软雅黑" pitchFamily="34" charset="-122"/>
            </a:endParaRPr>
          </a:p>
        </p:txBody>
      </p:sp>
      <p:sp>
        <p:nvSpPr>
          <p:cNvPr id="223241" name="Freeform 9"/>
          <p:cNvSpPr>
            <a:spLocks/>
          </p:cNvSpPr>
          <p:nvPr/>
        </p:nvSpPr>
        <p:spPr bwMode="auto">
          <a:xfrm>
            <a:off x="4367809" y="3172347"/>
            <a:ext cx="119063" cy="112713"/>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3242" name="Freeform 10"/>
          <p:cNvSpPr>
            <a:spLocks/>
          </p:cNvSpPr>
          <p:nvPr/>
        </p:nvSpPr>
        <p:spPr bwMode="auto">
          <a:xfrm>
            <a:off x="5904982" y="3172347"/>
            <a:ext cx="119063" cy="112713"/>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3243" name="Freeform 11"/>
          <p:cNvSpPr>
            <a:spLocks/>
          </p:cNvSpPr>
          <p:nvPr/>
        </p:nvSpPr>
        <p:spPr bwMode="auto">
          <a:xfrm>
            <a:off x="7327630" y="3614465"/>
            <a:ext cx="117475" cy="112713"/>
          </a:xfrm>
          <a:custGeom>
            <a:avLst/>
            <a:gdLst>
              <a:gd name="T0" fmla="*/ 0 w 74"/>
              <a:gd name="T1" fmla="*/ 0 h 71"/>
              <a:gd name="T2" fmla="*/ 74 w 74"/>
              <a:gd name="T3" fmla="*/ 36 h 71"/>
              <a:gd name="T4" fmla="*/ 0 w 74"/>
              <a:gd name="T5" fmla="*/ 71 h 71"/>
              <a:gd name="T6" fmla="*/ 0 w 74"/>
              <a:gd name="T7" fmla="*/ 0 h 71"/>
            </a:gdLst>
            <a:ahLst/>
            <a:cxnLst>
              <a:cxn ang="0">
                <a:pos x="T0" y="T1"/>
              </a:cxn>
              <a:cxn ang="0">
                <a:pos x="T2" y="T3"/>
              </a:cxn>
              <a:cxn ang="0">
                <a:pos x="T4" y="T5"/>
              </a:cxn>
              <a:cxn ang="0">
                <a:pos x="T6" y="T7"/>
              </a:cxn>
            </a:cxnLst>
            <a:rect l="0" t="0" r="r" b="b"/>
            <a:pathLst>
              <a:path w="74" h="71">
                <a:moveTo>
                  <a:pt x="0" y="0"/>
                </a:moveTo>
                <a:lnTo>
                  <a:pt x="74"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3244" name="Freeform 12"/>
          <p:cNvSpPr>
            <a:spLocks/>
          </p:cNvSpPr>
          <p:nvPr/>
        </p:nvSpPr>
        <p:spPr bwMode="auto">
          <a:xfrm>
            <a:off x="8315055" y="3614465"/>
            <a:ext cx="119063" cy="112713"/>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3246" name="Freeform 14"/>
          <p:cNvSpPr>
            <a:spLocks/>
          </p:cNvSpPr>
          <p:nvPr/>
        </p:nvSpPr>
        <p:spPr bwMode="auto">
          <a:xfrm>
            <a:off x="2933182" y="3853531"/>
            <a:ext cx="122519" cy="112713"/>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itchFamily="34" charset="-122"/>
              <a:ea typeface="微软雅黑" pitchFamily="34" charset="-122"/>
            </a:endParaRPr>
          </a:p>
        </p:txBody>
      </p:sp>
      <p:sp>
        <p:nvSpPr>
          <p:cNvPr id="223247" name="AutoShape 15"/>
          <p:cNvSpPr>
            <a:spLocks noChangeArrowheads="1"/>
          </p:cNvSpPr>
          <p:nvPr/>
        </p:nvSpPr>
        <p:spPr bwMode="auto">
          <a:xfrm>
            <a:off x="1819972" y="2761878"/>
            <a:ext cx="8564563" cy="3259411"/>
          </a:xfrm>
          <a:prstGeom prst="roundRect">
            <a:avLst>
              <a:gd name="adj" fmla="val 9282"/>
            </a:avLst>
          </a:prstGeom>
          <a:solidFill>
            <a:schemeClr val="accent5">
              <a:lumMod val="75000"/>
            </a:schemeClr>
          </a:solidFill>
          <a:ln w="19050">
            <a:round/>
            <a:headEnd/>
            <a:tailEnd/>
          </a:ln>
          <a:effectLst/>
          <a:scene3d>
            <a:camera prst="legacyObliqueTopRight"/>
            <a:lightRig rig="legacyFlat3" dir="b"/>
          </a:scene3d>
          <a:sp3d extrusionH="74600" prstMaterial="legacyMatte">
            <a:bevelT w="13500" h="13500" prst="angle"/>
            <a:bevelB w="13500" h="13500" prst="angle"/>
            <a:extrusionClr>
              <a:srgbClr val="66FF33"/>
            </a:extrusionClr>
          </a:sp3d>
        </p:spPr>
        <p:txBody>
          <a:bodyPr>
            <a:flatTx/>
          </a:bodyPr>
          <a:lstStyle/>
          <a:p>
            <a:endParaRPr lang="zh-CN" altLang="en-US"/>
          </a:p>
        </p:txBody>
      </p:sp>
      <p:cxnSp>
        <p:nvCxnSpPr>
          <p:cNvPr id="223257" name="AutoShape 25"/>
          <p:cNvCxnSpPr>
            <a:cxnSpLocks noChangeShapeType="1"/>
          </p:cNvCxnSpPr>
          <p:nvPr/>
        </p:nvCxnSpPr>
        <p:spPr bwMode="auto">
          <a:xfrm rot="5400000">
            <a:off x="2451378" y="3320925"/>
            <a:ext cx="585787" cy="339725"/>
          </a:xfrm>
          <a:prstGeom prst="bentConnector3">
            <a:avLst>
              <a:gd name="adj1" fmla="val 5000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94B937"/>
                </a:solidFill>
                <a:miter lim="80000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3264" name="AutoShape 32"/>
          <p:cNvSpPr>
            <a:spLocks noChangeArrowheads="1"/>
          </p:cNvSpPr>
          <p:nvPr/>
        </p:nvSpPr>
        <p:spPr bwMode="auto">
          <a:xfrm>
            <a:off x="2884204" y="2378060"/>
            <a:ext cx="304800" cy="838200"/>
          </a:xfrm>
          <a:prstGeom prst="upArrow">
            <a:avLst>
              <a:gd name="adj1" fmla="val 36454"/>
              <a:gd name="adj2" fmla="val 68750"/>
            </a:avLst>
          </a:prstGeom>
          <a:gradFill rotWithShape="1">
            <a:gsLst>
              <a:gs pos="0">
                <a:srgbClr val="66FF33"/>
              </a:gs>
              <a:gs pos="100000">
                <a:srgbClr val="7889FB"/>
              </a:gs>
            </a:gsLst>
            <a:lin ang="5400000" scaled="1"/>
          </a:gradFill>
          <a:ln w="9525" algn="ctr">
            <a:miter lim="800000"/>
            <a:headEnd/>
            <a:tailEnd/>
          </a:ln>
          <a:effectLst/>
          <a:scene3d>
            <a:camera prst="legacyObliqueTopRight"/>
            <a:lightRig rig="legacyFlat3" dir="b"/>
          </a:scene3d>
          <a:sp3d extrusionH="36500" prstMaterial="legacyMatte">
            <a:bevelT w="13500" h="13500" prst="angle"/>
            <a:bevelB w="13500" h="13500" prst="angle"/>
            <a:extrusionClr>
              <a:srgbClr val="7889FB"/>
            </a:extrusionClr>
          </a:sp3d>
          <a:extLst>
            <a:ext uri="{AF507438-7753-43E0-B8FC-AC1667EBCBE1}">
              <a14:hiddenEffects xmlns:a14="http://schemas.microsoft.com/office/drawing/2010/main">
                <a:effectLst>
                  <a:outerShdw dist="28398" dir="3806097" algn="ctr" rotWithShape="0">
                    <a:schemeClr val="bg2"/>
                  </a:outerShdw>
                </a:effectLst>
              </a14:hiddenEffects>
            </a:ext>
          </a:extLst>
        </p:spPr>
        <p:txBody>
          <a:bodyPr wrap="none" anchor="ctr">
            <a:flatTx/>
          </a:bodyPr>
          <a:lstStyle/>
          <a:p>
            <a:endParaRPr lang="zh-CN" altLang="en-US"/>
          </a:p>
        </p:txBody>
      </p:sp>
      <p:sp>
        <p:nvSpPr>
          <p:cNvPr id="223268" name="AutoShape 36"/>
          <p:cNvSpPr>
            <a:spLocks noChangeArrowheads="1"/>
          </p:cNvSpPr>
          <p:nvPr/>
        </p:nvSpPr>
        <p:spPr bwMode="auto">
          <a:xfrm>
            <a:off x="4507485" y="2188969"/>
            <a:ext cx="304800" cy="1129551"/>
          </a:xfrm>
          <a:prstGeom prst="upArrow">
            <a:avLst>
              <a:gd name="adj1" fmla="val 42704"/>
              <a:gd name="adj2" fmla="val 95399"/>
            </a:avLst>
          </a:prstGeom>
          <a:gradFill rotWithShape="1">
            <a:gsLst>
              <a:gs pos="0">
                <a:srgbClr val="66FF33"/>
              </a:gs>
              <a:gs pos="100000">
                <a:srgbClr val="7889FB"/>
              </a:gs>
            </a:gsLst>
            <a:lin ang="5400000" scaled="1"/>
          </a:gradFill>
          <a:ln w="9525" algn="ctr">
            <a:miter lim="800000"/>
            <a:headEnd/>
            <a:tailEnd/>
          </a:ln>
          <a:effectLst/>
          <a:scene3d>
            <a:camera prst="legacyObliqueTopRight"/>
            <a:lightRig rig="legacyFlat3" dir="b"/>
          </a:scene3d>
          <a:sp3d extrusionH="36500" prstMaterial="legacyMatte">
            <a:bevelT w="13500" h="13500" prst="angle"/>
            <a:bevelB w="13500" h="13500" prst="angle"/>
            <a:extrusionClr>
              <a:srgbClr val="7889FB"/>
            </a:extrusionClr>
          </a:sp3d>
          <a:extLst>
            <a:ext uri="{AF507438-7753-43E0-B8FC-AC1667EBCBE1}">
              <a14:hiddenEffects xmlns:a14="http://schemas.microsoft.com/office/drawing/2010/main">
                <a:effectLst>
                  <a:outerShdw dist="28398" dir="3806097" algn="ctr" rotWithShape="0">
                    <a:schemeClr val="bg2"/>
                  </a:outerShdw>
                </a:effectLst>
              </a14:hiddenEffects>
            </a:ext>
          </a:extLst>
        </p:spPr>
        <p:txBody>
          <a:bodyPr wrap="none" anchor="ctr">
            <a:flatTx/>
          </a:bodyPr>
          <a:lstStyle/>
          <a:p>
            <a:endParaRPr lang="zh-CN" altLang="en-US"/>
          </a:p>
        </p:txBody>
      </p:sp>
      <p:sp>
        <p:nvSpPr>
          <p:cNvPr id="223269" name="AutoShape 37"/>
          <p:cNvSpPr>
            <a:spLocks noChangeArrowheads="1"/>
          </p:cNvSpPr>
          <p:nvPr/>
        </p:nvSpPr>
        <p:spPr bwMode="auto">
          <a:xfrm>
            <a:off x="5371581" y="2480320"/>
            <a:ext cx="304800" cy="838200"/>
          </a:xfrm>
          <a:prstGeom prst="upArrow">
            <a:avLst>
              <a:gd name="adj1" fmla="val 36454"/>
              <a:gd name="adj2" fmla="val 68750"/>
            </a:avLst>
          </a:prstGeom>
          <a:gradFill rotWithShape="1">
            <a:gsLst>
              <a:gs pos="0">
                <a:srgbClr val="66FF33"/>
              </a:gs>
              <a:gs pos="100000">
                <a:srgbClr val="7889FB"/>
              </a:gs>
            </a:gsLst>
            <a:lin ang="5400000" scaled="1"/>
          </a:gradFill>
          <a:ln w="9525" algn="ctr">
            <a:miter lim="800000"/>
            <a:headEnd/>
            <a:tailEnd/>
          </a:ln>
          <a:effectLst/>
          <a:scene3d>
            <a:camera prst="legacyObliqueTopRight"/>
            <a:lightRig rig="legacyFlat3" dir="b"/>
          </a:scene3d>
          <a:sp3d extrusionH="36500" prstMaterial="legacyMatte">
            <a:bevelT w="13500" h="13500" prst="angle"/>
            <a:bevelB w="13500" h="13500" prst="angle"/>
            <a:extrusionClr>
              <a:srgbClr val="7889FB"/>
            </a:extrusionClr>
          </a:sp3d>
          <a:extLst>
            <a:ext uri="{AF507438-7753-43E0-B8FC-AC1667EBCBE1}">
              <a14:hiddenEffects xmlns:a14="http://schemas.microsoft.com/office/drawing/2010/main">
                <a:effectLst>
                  <a:outerShdw dist="28398" dir="3806097" algn="ctr" rotWithShape="0">
                    <a:schemeClr val="bg2"/>
                  </a:outerShdw>
                </a:effectLst>
              </a14:hiddenEffects>
            </a:ext>
          </a:extLst>
        </p:spPr>
        <p:txBody>
          <a:bodyPr wrap="none" anchor="ctr">
            <a:flatTx/>
          </a:bodyPr>
          <a:lstStyle/>
          <a:p>
            <a:endParaRPr lang="zh-CN" altLang="en-US"/>
          </a:p>
        </p:txBody>
      </p:sp>
      <p:sp>
        <p:nvSpPr>
          <p:cNvPr id="223281" name="Rectangle 49"/>
          <p:cNvSpPr>
            <a:spLocks noChangeArrowheads="1"/>
          </p:cNvSpPr>
          <p:nvPr/>
        </p:nvSpPr>
        <p:spPr bwMode="auto">
          <a:xfrm>
            <a:off x="4416898" y="1943464"/>
            <a:ext cx="1654870" cy="21544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spcBef>
                <a:spcPct val="0"/>
              </a:spcBef>
              <a:buClrTx/>
              <a:buFontTx/>
              <a:buNone/>
            </a:pPr>
            <a:r>
              <a:rPr lang="en-US" altLang="zh-CN" sz="1400" b="1" dirty="0" smtClean="0">
                <a:solidFill>
                  <a:schemeClr val="tx1">
                    <a:lumMod val="50000"/>
                    <a:lumOff val="50000"/>
                  </a:schemeClr>
                </a:solidFill>
                <a:ea typeface="宋体" pitchFamily="2" charset="-122"/>
                <a:cs typeface="Arial" pitchFamily="34" charset="0"/>
              </a:rPr>
              <a:t>Perform &amp;</a:t>
            </a:r>
            <a:r>
              <a:rPr lang="zh-CN" altLang="en-US" sz="1400" b="1" dirty="0">
                <a:solidFill>
                  <a:schemeClr val="tx1">
                    <a:lumMod val="50000"/>
                    <a:lumOff val="50000"/>
                  </a:schemeClr>
                </a:solidFill>
                <a:ea typeface="宋体" pitchFamily="2" charset="-122"/>
                <a:cs typeface="Arial" pitchFamily="34" charset="0"/>
              </a:rPr>
              <a:t> </a:t>
            </a:r>
            <a:r>
              <a:rPr lang="en-US" altLang="zh-CN" sz="1400" b="1" dirty="0" smtClean="0">
                <a:solidFill>
                  <a:schemeClr val="tx1">
                    <a:lumMod val="50000"/>
                    <a:lumOff val="50000"/>
                  </a:schemeClr>
                </a:solidFill>
                <a:ea typeface="宋体" pitchFamily="2" charset="-122"/>
                <a:cs typeface="Arial" pitchFamily="34" charset="0"/>
              </a:rPr>
              <a:t>Warning</a:t>
            </a:r>
            <a:endParaRPr lang="en-US" altLang="zh-CN" sz="1400" b="1" dirty="0">
              <a:solidFill>
                <a:schemeClr val="tx1">
                  <a:lumMod val="50000"/>
                  <a:lumOff val="50000"/>
                </a:schemeClr>
              </a:solidFill>
              <a:ea typeface="宋体" pitchFamily="2" charset="-122"/>
              <a:cs typeface="Arial" pitchFamily="34" charset="0"/>
            </a:endParaRPr>
          </a:p>
        </p:txBody>
      </p:sp>
      <p:cxnSp>
        <p:nvCxnSpPr>
          <p:cNvPr id="223292" name="AutoShape 60"/>
          <p:cNvCxnSpPr>
            <a:cxnSpLocks noChangeShapeType="1"/>
          </p:cNvCxnSpPr>
          <p:nvPr/>
        </p:nvCxnSpPr>
        <p:spPr bwMode="auto">
          <a:xfrm rot="16200000" flipH="1">
            <a:off x="1329508" y="3771575"/>
            <a:ext cx="936476" cy="44450"/>
          </a:xfrm>
          <a:prstGeom prst="bentConnector2">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94B937"/>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3295" name="Freeform 63"/>
          <p:cNvSpPr>
            <a:spLocks/>
          </p:cNvSpPr>
          <p:nvPr/>
        </p:nvSpPr>
        <p:spPr bwMode="auto">
          <a:xfrm>
            <a:off x="3996459" y="3935906"/>
            <a:ext cx="119062" cy="112712"/>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itchFamily="34" charset="-122"/>
              <a:ea typeface="微软雅黑" pitchFamily="34" charset="-122"/>
            </a:endParaRPr>
          </a:p>
        </p:txBody>
      </p:sp>
      <p:sp>
        <p:nvSpPr>
          <p:cNvPr id="223297" name="Freeform 65"/>
          <p:cNvSpPr>
            <a:spLocks/>
          </p:cNvSpPr>
          <p:nvPr/>
        </p:nvSpPr>
        <p:spPr bwMode="auto">
          <a:xfrm>
            <a:off x="5244333" y="3412988"/>
            <a:ext cx="119062" cy="112712"/>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3299" name="Freeform 67"/>
          <p:cNvSpPr>
            <a:spLocks/>
          </p:cNvSpPr>
          <p:nvPr/>
        </p:nvSpPr>
        <p:spPr bwMode="auto">
          <a:xfrm>
            <a:off x="8451580" y="3614465"/>
            <a:ext cx="119063" cy="112712"/>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3330" name="Rectangle 98"/>
          <p:cNvSpPr>
            <a:spLocks noChangeArrowheads="1"/>
          </p:cNvSpPr>
          <p:nvPr/>
        </p:nvSpPr>
        <p:spPr bwMode="auto">
          <a:xfrm>
            <a:off x="2221981" y="3809081"/>
            <a:ext cx="731843" cy="600075"/>
          </a:xfrm>
          <a:prstGeom prst="rect">
            <a:avLst/>
          </a:prstGeom>
          <a:solidFill>
            <a:srgbClr val="00B050"/>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p:spPr>
        <p:txBody>
          <a:bodyPr wrap="none" anchor="ctr">
            <a:flatTx/>
          </a:bodyPr>
          <a:lstStyle/>
          <a:p>
            <a:endParaRPr lang="zh-CN" altLang="en-US">
              <a:solidFill>
                <a:schemeClr val="bg1"/>
              </a:solidFill>
              <a:latin typeface="微软雅黑" pitchFamily="34" charset="-122"/>
              <a:ea typeface="微软雅黑" pitchFamily="34" charset="-122"/>
            </a:endParaRPr>
          </a:p>
        </p:txBody>
      </p:sp>
      <p:sp>
        <p:nvSpPr>
          <p:cNvPr id="223312" name="Rectangle 80"/>
          <p:cNvSpPr>
            <a:spLocks noChangeArrowheads="1"/>
          </p:cNvSpPr>
          <p:nvPr/>
        </p:nvSpPr>
        <p:spPr bwMode="auto">
          <a:xfrm>
            <a:off x="2292005" y="3944018"/>
            <a:ext cx="63342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p>
            <a:pPr>
              <a:spcBef>
                <a:spcPct val="0"/>
              </a:spcBef>
              <a:buClrTx/>
              <a:buFontTx/>
              <a:buNone/>
            </a:pPr>
            <a:r>
              <a:rPr lang="en-US" altLang="zh-CN" sz="1200" b="1" dirty="0" smtClean="0">
                <a:solidFill>
                  <a:schemeClr val="bg1"/>
                </a:solidFill>
                <a:latin typeface="微软雅黑" pitchFamily="34" charset="-122"/>
                <a:ea typeface="微软雅黑" pitchFamily="34" charset="-122"/>
                <a:cs typeface="Arial" pitchFamily="34" charset="0"/>
              </a:rPr>
              <a:t>Server</a:t>
            </a:r>
            <a:endParaRPr lang="en-US" altLang="zh-CN" sz="1200" b="1" dirty="0">
              <a:solidFill>
                <a:schemeClr val="bg1"/>
              </a:solidFill>
              <a:latin typeface="微软雅黑" pitchFamily="34" charset="-122"/>
              <a:ea typeface="微软雅黑" pitchFamily="34" charset="-122"/>
              <a:cs typeface="Arial" pitchFamily="34" charset="0"/>
            </a:endParaRPr>
          </a:p>
        </p:txBody>
      </p:sp>
      <p:sp>
        <p:nvSpPr>
          <p:cNvPr id="223331" name="Rectangle 99"/>
          <p:cNvSpPr>
            <a:spLocks noChangeArrowheads="1"/>
          </p:cNvSpPr>
          <p:nvPr/>
        </p:nvSpPr>
        <p:spPr bwMode="auto">
          <a:xfrm>
            <a:off x="4367808" y="3837038"/>
            <a:ext cx="711200" cy="600075"/>
          </a:xfrm>
          <a:prstGeom prst="rect">
            <a:avLst/>
          </a:prstGeom>
          <a:gradFill rotWithShape="1">
            <a:gsLst>
              <a:gs pos="0">
                <a:schemeClr val="accent1">
                  <a:gamma/>
                  <a:tint val="22353"/>
                  <a:invGamma/>
                </a:schemeClr>
              </a:gs>
              <a:gs pos="100000">
                <a:schemeClr val="accent1"/>
              </a:gs>
            </a:gsLst>
            <a:lin ang="2700000" scaled="1"/>
          </a:gra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altLang="zh-CN" sz="1400" dirty="0" err="1" smtClean="0">
                <a:latin typeface="微软雅黑" pitchFamily="34" charset="-122"/>
                <a:ea typeface="微软雅黑" pitchFamily="34" charset="-122"/>
              </a:rPr>
              <a:t>Perfor</a:t>
            </a:r>
            <a:r>
              <a:rPr lang="en-US" altLang="zh-CN" sz="1400" dirty="0" smtClean="0">
                <a:latin typeface="微软雅黑" pitchFamily="34" charset="-122"/>
                <a:ea typeface="微软雅黑" pitchFamily="34" charset="-122"/>
              </a:rPr>
              <a:t>-</a:t>
            </a:r>
          </a:p>
          <a:p>
            <a:r>
              <a:rPr lang="en-US" altLang="zh-CN" sz="1400" dirty="0" err="1" smtClean="0">
                <a:latin typeface="微软雅黑" pitchFamily="34" charset="-122"/>
                <a:ea typeface="微软雅黑" pitchFamily="34" charset="-122"/>
              </a:rPr>
              <a:t>mance</a:t>
            </a:r>
            <a:endParaRPr lang="en-US" altLang="zh-CN" sz="1400" dirty="0">
              <a:latin typeface="微软雅黑" pitchFamily="34" charset="-122"/>
              <a:ea typeface="微软雅黑" pitchFamily="34" charset="-122"/>
            </a:endParaRPr>
          </a:p>
        </p:txBody>
      </p:sp>
      <p:sp>
        <p:nvSpPr>
          <p:cNvPr id="223332" name="Rectangle 100"/>
          <p:cNvSpPr>
            <a:spLocks noChangeArrowheads="1"/>
          </p:cNvSpPr>
          <p:nvPr/>
        </p:nvSpPr>
        <p:spPr bwMode="auto">
          <a:xfrm>
            <a:off x="4367808" y="3127897"/>
            <a:ext cx="711200" cy="600075"/>
          </a:xfrm>
          <a:prstGeom prst="rect">
            <a:avLst/>
          </a:prstGeom>
          <a:gradFill rotWithShape="1">
            <a:gsLst>
              <a:gs pos="0">
                <a:schemeClr val="accent1">
                  <a:gamma/>
                  <a:tint val="22353"/>
                  <a:invGamma/>
                </a:schemeClr>
              </a:gs>
              <a:gs pos="100000">
                <a:schemeClr val="accent1"/>
              </a:gs>
            </a:gsLst>
            <a:lin ang="2700000" scaled="1"/>
          </a:gra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altLang="zh-CN" sz="1400" dirty="0" smtClean="0">
                <a:latin typeface="微软雅黑" pitchFamily="34" charset="-122"/>
                <a:ea typeface="微软雅黑" pitchFamily="34" charset="-122"/>
              </a:rPr>
              <a:t>Data</a:t>
            </a:r>
          </a:p>
          <a:p>
            <a:r>
              <a:rPr lang="en-US" altLang="zh-CN" sz="1400" dirty="0" smtClean="0">
                <a:latin typeface="微软雅黑" pitchFamily="34" charset="-122"/>
                <a:ea typeface="微软雅黑" pitchFamily="34" charset="-122"/>
              </a:rPr>
              <a:t>Analysis</a:t>
            </a:r>
            <a:endParaRPr lang="en-US" altLang="zh-CN" sz="1400" dirty="0">
              <a:latin typeface="微软雅黑" pitchFamily="34" charset="-122"/>
              <a:ea typeface="微软雅黑" pitchFamily="34" charset="-122"/>
            </a:endParaRPr>
          </a:p>
        </p:txBody>
      </p:sp>
      <p:sp>
        <p:nvSpPr>
          <p:cNvPr id="223336" name="Rectangle 104"/>
          <p:cNvSpPr>
            <a:spLocks noChangeArrowheads="1"/>
          </p:cNvSpPr>
          <p:nvPr/>
        </p:nvSpPr>
        <p:spPr bwMode="auto">
          <a:xfrm>
            <a:off x="5460357" y="3127897"/>
            <a:ext cx="711200" cy="600075"/>
          </a:xfrm>
          <a:prstGeom prst="rect">
            <a:avLst/>
          </a:prstGeom>
          <a:gradFill rotWithShape="1">
            <a:gsLst>
              <a:gs pos="0">
                <a:schemeClr val="accent1">
                  <a:gamma/>
                  <a:tint val="22353"/>
                  <a:invGamma/>
                </a:schemeClr>
              </a:gs>
              <a:gs pos="100000">
                <a:schemeClr val="accent1"/>
              </a:gs>
            </a:gsLst>
            <a:lin ang="2700000" scaled="1"/>
          </a:gra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altLang="zh-CN" sz="1400" dirty="0" smtClean="0">
                <a:latin typeface="微软雅黑" pitchFamily="34" charset="-122"/>
                <a:ea typeface="微软雅黑" pitchFamily="34" charset="-122"/>
              </a:rPr>
              <a:t>Report</a:t>
            </a:r>
          </a:p>
          <a:p>
            <a:r>
              <a:rPr lang="en-US" altLang="zh-CN" sz="1400" dirty="0" smtClean="0">
                <a:latin typeface="微软雅黑" pitchFamily="34" charset="-122"/>
                <a:ea typeface="微软雅黑" pitchFamily="34" charset="-122"/>
              </a:rPr>
              <a:t>Engine</a:t>
            </a:r>
            <a:endParaRPr lang="zh-CN" altLang="en-US" sz="1400" dirty="0">
              <a:latin typeface="微软雅黑" pitchFamily="34" charset="-122"/>
              <a:ea typeface="微软雅黑" pitchFamily="34" charset="-122"/>
            </a:endParaRPr>
          </a:p>
        </p:txBody>
      </p:sp>
      <p:sp>
        <p:nvSpPr>
          <p:cNvPr id="223337" name="Rectangle 105"/>
          <p:cNvSpPr>
            <a:spLocks noChangeArrowheads="1"/>
          </p:cNvSpPr>
          <p:nvPr/>
        </p:nvSpPr>
        <p:spPr bwMode="auto">
          <a:xfrm>
            <a:off x="7239009" y="3127103"/>
            <a:ext cx="646211" cy="600075"/>
          </a:xfrm>
          <a:prstGeom prst="rect">
            <a:avLst/>
          </a:prstGeom>
          <a:gradFill rotWithShape="1">
            <a:gsLst>
              <a:gs pos="0">
                <a:srgbClr val="FFFF00">
                  <a:gamma/>
                  <a:tint val="22353"/>
                  <a:invGamma/>
                </a:srgbClr>
              </a:gs>
              <a:gs pos="100000">
                <a:srgbClr val="FFFF00"/>
              </a:gs>
            </a:gsLst>
            <a:lin ang="2700000" scaled="1"/>
          </a:gra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altLang="zh-CN" sz="1400" dirty="0" smtClean="0">
                <a:latin typeface="微软雅黑" pitchFamily="34" charset="-122"/>
                <a:ea typeface="微软雅黑" pitchFamily="34" charset="-122"/>
              </a:rPr>
              <a:t>App.</a:t>
            </a:r>
            <a:endParaRPr lang="zh-CN" altLang="en-US" sz="1400" dirty="0">
              <a:latin typeface="微软雅黑" pitchFamily="34" charset="-122"/>
              <a:ea typeface="微软雅黑" pitchFamily="34" charset="-122"/>
            </a:endParaRPr>
          </a:p>
        </p:txBody>
      </p:sp>
      <p:sp>
        <p:nvSpPr>
          <p:cNvPr id="3" name="文本占位符 2"/>
          <p:cNvSpPr>
            <a:spLocks noGrp="1"/>
          </p:cNvSpPr>
          <p:nvPr>
            <p:ph type="body" sz="quarter" idx="13"/>
          </p:nvPr>
        </p:nvSpPr>
        <p:spPr/>
        <p:txBody>
          <a:bodyPr/>
          <a:lstStyle/>
          <a:p>
            <a:r>
              <a:rPr lang="en-US" altLang="zh-CN" dirty="0" smtClean="0"/>
              <a:t>Brief Functions of </a:t>
            </a:r>
            <a:r>
              <a:rPr lang="en-US" altLang="zh-CN" dirty="0" err="1" smtClean="0"/>
              <a:t>Gridview</a:t>
            </a:r>
            <a:endParaRPr lang="zh-CN" altLang="en-US" dirty="0"/>
          </a:p>
        </p:txBody>
      </p:sp>
      <p:sp>
        <p:nvSpPr>
          <p:cNvPr id="102" name="Rectangle 98"/>
          <p:cNvSpPr>
            <a:spLocks noChangeArrowheads="1"/>
          </p:cNvSpPr>
          <p:nvPr/>
        </p:nvSpPr>
        <p:spPr bwMode="auto">
          <a:xfrm>
            <a:off x="3178081" y="3816791"/>
            <a:ext cx="731843" cy="600075"/>
          </a:xfrm>
          <a:prstGeom prst="rect">
            <a:avLst/>
          </a:prstGeom>
          <a:solidFill>
            <a:srgbClr val="00B050"/>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p:spPr>
        <p:txBody>
          <a:bodyPr wrap="none" anchor="ctr">
            <a:flatTx/>
          </a:bodyPr>
          <a:lstStyle/>
          <a:p>
            <a:endParaRPr lang="zh-CN" altLang="en-US">
              <a:solidFill>
                <a:schemeClr val="bg1"/>
              </a:solidFill>
              <a:latin typeface="微软雅黑" pitchFamily="34" charset="-122"/>
              <a:ea typeface="微软雅黑" pitchFamily="34" charset="-122"/>
            </a:endParaRPr>
          </a:p>
        </p:txBody>
      </p:sp>
      <p:sp>
        <p:nvSpPr>
          <p:cNvPr id="103" name="Rectangle 80"/>
          <p:cNvSpPr>
            <a:spLocks noChangeArrowheads="1"/>
          </p:cNvSpPr>
          <p:nvPr/>
        </p:nvSpPr>
        <p:spPr bwMode="auto">
          <a:xfrm>
            <a:off x="3164982" y="3944017"/>
            <a:ext cx="71985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p>
            <a:pPr>
              <a:spcBef>
                <a:spcPct val="0"/>
              </a:spcBef>
              <a:buClrTx/>
              <a:buFontTx/>
              <a:buNone/>
            </a:pPr>
            <a:r>
              <a:rPr lang="en-US" altLang="zh-CN" sz="1200" b="1" dirty="0" smtClean="0">
                <a:solidFill>
                  <a:schemeClr val="bg1"/>
                </a:solidFill>
                <a:latin typeface="微软雅黑" pitchFamily="34" charset="-122"/>
                <a:ea typeface="微软雅黑" pitchFamily="34" charset="-122"/>
                <a:cs typeface="Arial" pitchFamily="34" charset="0"/>
              </a:rPr>
              <a:t>Network</a:t>
            </a:r>
            <a:endParaRPr lang="en-US" altLang="zh-CN" sz="1200" b="1" dirty="0">
              <a:solidFill>
                <a:schemeClr val="bg1"/>
              </a:solidFill>
              <a:latin typeface="微软雅黑" pitchFamily="34" charset="-122"/>
              <a:ea typeface="微软雅黑" pitchFamily="34" charset="-122"/>
              <a:cs typeface="Arial" pitchFamily="34" charset="0"/>
            </a:endParaRPr>
          </a:p>
        </p:txBody>
      </p:sp>
      <p:sp>
        <p:nvSpPr>
          <p:cNvPr id="105" name="Freeform 14"/>
          <p:cNvSpPr>
            <a:spLocks/>
          </p:cNvSpPr>
          <p:nvPr/>
        </p:nvSpPr>
        <p:spPr bwMode="auto">
          <a:xfrm>
            <a:off x="1990182" y="4039218"/>
            <a:ext cx="119063" cy="112713"/>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itchFamily="34" charset="-122"/>
              <a:ea typeface="微软雅黑" pitchFamily="34" charset="-122"/>
            </a:endParaRPr>
          </a:p>
        </p:txBody>
      </p:sp>
      <p:sp>
        <p:nvSpPr>
          <p:cNvPr id="107" name="Rectangle 98"/>
          <p:cNvSpPr>
            <a:spLocks noChangeArrowheads="1"/>
          </p:cNvSpPr>
          <p:nvPr/>
        </p:nvSpPr>
        <p:spPr bwMode="auto">
          <a:xfrm>
            <a:off x="2221981" y="4537255"/>
            <a:ext cx="731843" cy="600075"/>
          </a:xfrm>
          <a:prstGeom prst="rect">
            <a:avLst/>
          </a:prstGeom>
          <a:solidFill>
            <a:srgbClr val="00B050"/>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p:spPr>
        <p:txBody>
          <a:bodyPr wrap="none" anchor="ctr">
            <a:flatTx/>
          </a:bodyPr>
          <a:lstStyle/>
          <a:p>
            <a:endParaRPr lang="zh-CN" altLang="en-US">
              <a:solidFill>
                <a:schemeClr val="bg1"/>
              </a:solidFill>
              <a:latin typeface="微软雅黑" pitchFamily="34" charset="-122"/>
              <a:ea typeface="微软雅黑" pitchFamily="34" charset="-122"/>
            </a:endParaRPr>
          </a:p>
        </p:txBody>
      </p:sp>
      <p:sp>
        <p:nvSpPr>
          <p:cNvPr id="108" name="Rectangle 80"/>
          <p:cNvSpPr>
            <a:spLocks noChangeArrowheads="1"/>
          </p:cNvSpPr>
          <p:nvPr/>
        </p:nvSpPr>
        <p:spPr bwMode="auto">
          <a:xfrm>
            <a:off x="2305002" y="4672192"/>
            <a:ext cx="63342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p>
            <a:pPr>
              <a:spcBef>
                <a:spcPct val="0"/>
              </a:spcBef>
              <a:buClrTx/>
              <a:buFontTx/>
              <a:buNone/>
            </a:pPr>
            <a:r>
              <a:rPr lang="en-US" altLang="zh-CN" sz="1200" b="1" dirty="0" smtClean="0">
                <a:solidFill>
                  <a:schemeClr val="bg1"/>
                </a:solidFill>
                <a:latin typeface="微软雅黑" pitchFamily="34" charset="-122"/>
                <a:ea typeface="微软雅黑" pitchFamily="34" charset="-122"/>
                <a:cs typeface="Arial" pitchFamily="34" charset="0"/>
              </a:rPr>
              <a:t>Storage</a:t>
            </a:r>
            <a:endParaRPr lang="en-US" altLang="zh-CN" sz="1200" b="1" dirty="0">
              <a:solidFill>
                <a:schemeClr val="bg1"/>
              </a:solidFill>
              <a:latin typeface="微软雅黑" pitchFamily="34" charset="-122"/>
              <a:ea typeface="微软雅黑" pitchFamily="34" charset="-122"/>
              <a:cs typeface="Arial" pitchFamily="34" charset="0"/>
            </a:endParaRPr>
          </a:p>
        </p:txBody>
      </p:sp>
      <p:sp>
        <p:nvSpPr>
          <p:cNvPr id="111" name="Rectangle 98"/>
          <p:cNvSpPr>
            <a:spLocks noChangeArrowheads="1"/>
          </p:cNvSpPr>
          <p:nvPr/>
        </p:nvSpPr>
        <p:spPr bwMode="auto">
          <a:xfrm>
            <a:off x="3164981" y="4559968"/>
            <a:ext cx="731843" cy="600075"/>
          </a:xfrm>
          <a:prstGeom prst="rect">
            <a:avLst/>
          </a:prstGeom>
          <a:solidFill>
            <a:srgbClr val="00B050"/>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p:spPr>
        <p:txBody>
          <a:bodyPr wrap="none" anchor="ctr">
            <a:flatTx/>
          </a:bodyPr>
          <a:lstStyle/>
          <a:p>
            <a:endParaRPr lang="zh-CN" altLang="en-US">
              <a:solidFill>
                <a:schemeClr val="bg1"/>
              </a:solidFill>
              <a:latin typeface="微软雅黑" pitchFamily="34" charset="-122"/>
              <a:ea typeface="微软雅黑" pitchFamily="34" charset="-122"/>
            </a:endParaRPr>
          </a:p>
        </p:txBody>
      </p:sp>
      <p:sp>
        <p:nvSpPr>
          <p:cNvPr id="112" name="Rectangle 80"/>
          <p:cNvSpPr>
            <a:spLocks noChangeArrowheads="1"/>
          </p:cNvSpPr>
          <p:nvPr/>
        </p:nvSpPr>
        <p:spPr bwMode="auto">
          <a:xfrm>
            <a:off x="3248002" y="4694905"/>
            <a:ext cx="63342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p>
            <a:pPr>
              <a:spcBef>
                <a:spcPct val="0"/>
              </a:spcBef>
              <a:buClrTx/>
              <a:buFontTx/>
              <a:buNone/>
            </a:pPr>
            <a:r>
              <a:rPr lang="en-US" altLang="zh-CN" sz="1200" b="1" dirty="0" smtClean="0">
                <a:solidFill>
                  <a:schemeClr val="bg1"/>
                </a:solidFill>
                <a:latin typeface="微软雅黑" pitchFamily="34" charset="-122"/>
                <a:ea typeface="微软雅黑" pitchFamily="34" charset="-122"/>
                <a:cs typeface="Arial" pitchFamily="34" charset="0"/>
              </a:rPr>
              <a:t>Infrastructure</a:t>
            </a:r>
            <a:endParaRPr lang="en-US" altLang="zh-CN" sz="1200" b="1" dirty="0">
              <a:solidFill>
                <a:schemeClr val="bg1"/>
              </a:solidFill>
              <a:latin typeface="微软雅黑" pitchFamily="34" charset="-122"/>
              <a:ea typeface="微软雅黑" pitchFamily="34" charset="-122"/>
              <a:cs typeface="Arial" pitchFamily="34" charset="0"/>
            </a:endParaRPr>
          </a:p>
        </p:txBody>
      </p:sp>
      <p:sp>
        <p:nvSpPr>
          <p:cNvPr id="116" name="Rectangle 99"/>
          <p:cNvSpPr>
            <a:spLocks noChangeArrowheads="1"/>
          </p:cNvSpPr>
          <p:nvPr/>
        </p:nvSpPr>
        <p:spPr bwMode="auto">
          <a:xfrm>
            <a:off x="5469237" y="4509121"/>
            <a:ext cx="711200" cy="600075"/>
          </a:xfrm>
          <a:prstGeom prst="rect">
            <a:avLst/>
          </a:prstGeom>
          <a:gradFill rotWithShape="1">
            <a:gsLst>
              <a:gs pos="0">
                <a:schemeClr val="accent1">
                  <a:gamma/>
                  <a:tint val="22353"/>
                  <a:invGamma/>
                </a:schemeClr>
              </a:gs>
              <a:gs pos="100000">
                <a:schemeClr val="accent1"/>
              </a:gs>
            </a:gsLst>
            <a:lin ang="2700000" scaled="1"/>
          </a:gra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altLang="zh-CN" sz="1400" dirty="0" smtClean="0">
                <a:latin typeface="微软雅黑" pitchFamily="34" charset="-122"/>
                <a:ea typeface="微软雅黑" pitchFamily="34" charset="-122"/>
              </a:rPr>
              <a:t>Filter</a:t>
            </a:r>
            <a:endParaRPr lang="zh-CN" altLang="en-US" sz="1400" dirty="0">
              <a:latin typeface="微软雅黑" pitchFamily="34" charset="-122"/>
              <a:ea typeface="微软雅黑" pitchFamily="34" charset="-122"/>
            </a:endParaRPr>
          </a:p>
        </p:txBody>
      </p:sp>
      <p:sp>
        <p:nvSpPr>
          <p:cNvPr id="117" name="Rectangle 99"/>
          <p:cNvSpPr>
            <a:spLocks noChangeArrowheads="1"/>
          </p:cNvSpPr>
          <p:nvPr/>
        </p:nvSpPr>
        <p:spPr bwMode="auto">
          <a:xfrm>
            <a:off x="6405341" y="4509121"/>
            <a:ext cx="711200" cy="600075"/>
          </a:xfrm>
          <a:prstGeom prst="rect">
            <a:avLst/>
          </a:prstGeom>
          <a:gradFill rotWithShape="1">
            <a:gsLst>
              <a:gs pos="0">
                <a:schemeClr val="accent1">
                  <a:gamma/>
                  <a:tint val="22353"/>
                  <a:invGamma/>
                </a:schemeClr>
              </a:gs>
              <a:gs pos="100000">
                <a:schemeClr val="accent1"/>
              </a:gs>
            </a:gsLst>
            <a:lin ang="2700000" scaled="1"/>
          </a:gra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altLang="zh-CN" sz="1400" dirty="0" smtClean="0">
                <a:latin typeface="微软雅黑" pitchFamily="34" charset="-122"/>
                <a:ea typeface="微软雅黑" pitchFamily="34" charset="-122"/>
              </a:rPr>
              <a:t>Analysis</a:t>
            </a:r>
            <a:endParaRPr lang="zh-CN" altLang="en-US" sz="1400" dirty="0">
              <a:latin typeface="微软雅黑" pitchFamily="34" charset="-122"/>
              <a:ea typeface="微软雅黑" pitchFamily="34" charset="-122"/>
            </a:endParaRPr>
          </a:p>
        </p:txBody>
      </p:sp>
      <p:sp>
        <p:nvSpPr>
          <p:cNvPr id="120" name="Rectangle 99"/>
          <p:cNvSpPr>
            <a:spLocks noChangeArrowheads="1"/>
          </p:cNvSpPr>
          <p:nvPr/>
        </p:nvSpPr>
        <p:spPr bwMode="auto">
          <a:xfrm>
            <a:off x="4367808" y="4509121"/>
            <a:ext cx="711200" cy="600075"/>
          </a:xfrm>
          <a:prstGeom prst="rect">
            <a:avLst/>
          </a:prstGeom>
          <a:gradFill rotWithShape="1">
            <a:gsLst>
              <a:gs pos="0">
                <a:schemeClr val="accent1">
                  <a:gamma/>
                  <a:tint val="22353"/>
                  <a:invGamma/>
                </a:schemeClr>
              </a:gs>
              <a:gs pos="100000">
                <a:schemeClr val="accent1"/>
              </a:gs>
            </a:gsLst>
            <a:lin ang="2700000" scaled="1"/>
          </a:gra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altLang="zh-CN" sz="1400" dirty="0" smtClean="0">
                <a:latin typeface="微软雅黑" pitchFamily="34" charset="-122"/>
                <a:ea typeface="微软雅黑" pitchFamily="34" charset="-122"/>
              </a:rPr>
              <a:t>Warning</a:t>
            </a:r>
            <a:endParaRPr lang="zh-CN" altLang="en-US" sz="1400" dirty="0">
              <a:latin typeface="微软雅黑" pitchFamily="34" charset="-122"/>
              <a:ea typeface="微软雅黑" pitchFamily="34" charset="-122"/>
            </a:endParaRPr>
          </a:p>
        </p:txBody>
      </p:sp>
      <p:sp>
        <p:nvSpPr>
          <p:cNvPr id="121" name="AutoShape 39"/>
          <p:cNvSpPr>
            <a:spLocks noChangeArrowheads="1"/>
          </p:cNvSpPr>
          <p:nvPr/>
        </p:nvSpPr>
        <p:spPr bwMode="auto">
          <a:xfrm>
            <a:off x="5532365" y="3920401"/>
            <a:ext cx="238026" cy="373965"/>
          </a:xfrm>
          <a:prstGeom prst="upArrow">
            <a:avLst>
              <a:gd name="adj1" fmla="val 42704"/>
              <a:gd name="adj2" fmla="val 76511"/>
            </a:avLst>
          </a:prstGeom>
          <a:solidFill>
            <a:srgbClr val="7889FB"/>
          </a:solidFill>
          <a:ln w="9525" algn="ctr">
            <a:miter lim="800000"/>
            <a:headEnd/>
            <a:tailEnd/>
          </a:ln>
          <a:effectLst/>
          <a:scene3d>
            <a:camera prst="legacyObliqueTopRight"/>
            <a:lightRig rig="legacyFlat3" dir="b"/>
          </a:scene3d>
          <a:sp3d extrusionH="36500" prstMaterial="legacyMatte">
            <a:bevelT w="13500" h="13500" prst="angle"/>
            <a:bevelB w="13500" h="13500" prst="angle"/>
            <a:extrusionClr>
              <a:srgbClr val="7889FB"/>
            </a:extrusionClr>
          </a:sp3d>
          <a:extLst>
            <a:ext uri="{AF507438-7753-43E0-B8FC-AC1667EBCBE1}">
              <a14:hiddenEffects xmlns:a14="http://schemas.microsoft.com/office/drawing/2010/main">
                <a:effectLst>
                  <a:outerShdw dist="28398" dir="3806097" algn="ctr" rotWithShape="0">
                    <a:schemeClr val="bg2"/>
                  </a:outerShdw>
                </a:effectLst>
              </a14:hiddenEffects>
            </a:ext>
          </a:extLst>
        </p:spPr>
        <p:txBody>
          <a:bodyPr wrap="none" anchor="ctr">
            <a:flatTx/>
          </a:bodyPr>
          <a:lstStyle/>
          <a:p>
            <a:endParaRPr lang="zh-CN" altLang="en-US"/>
          </a:p>
        </p:txBody>
      </p:sp>
      <p:pic>
        <p:nvPicPr>
          <p:cNvPr id="6452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1629" y="1412777"/>
            <a:ext cx="694463" cy="56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0397" y="1412777"/>
            <a:ext cx="501204" cy="53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AutoShape 37"/>
          <p:cNvSpPr>
            <a:spLocks noChangeArrowheads="1"/>
          </p:cNvSpPr>
          <p:nvPr/>
        </p:nvSpPr>
        <p:spPr bwMode="auto">
          <a:xfrm>
            <a:off x="7281157" y="2432695"/>
            <a:ext cx="304800" cy="618332"/>
          </a:xfrm>
          <a:prstGeom prst="upArrow">
            <a:avLst>
              <a:gd name="adj1" fmla="val 36454"/>
              <a:gd name="adj2" fmla="val 68750"/>
            </a:avLst>
          </a:prstGeom>
          <a:gradFill rotWithShape="1">
            <a:gsLst>
              <a:gs pos="0">
                <a:srgbClr val="66FF33"/>
              </a:gs>
              <a:gs pos="100000">
                <a:srgbClr val="7889FB"/>
              </a:gs>
            </a:gsLst>
            <a:lin ang="5400000" scaled="1"/>
          </a:gradFill>
          <a:ln w="9525" algn="ctr">
            <a:miter lim="800000"/>
            <a:headEnd/>
            <a:tailEnd/>
          </a:ln>
          <a:effectLst/>
          <a:scene3d>
            <a:camera prst="legacyObliqueTopRight"/>
            <a:lightRig rig="legacyFlat3" dir="b"/>
          </a:scene3d>
          <a:sp3d extrusionH="36500" prstMaterial="legacyMatte">
            <a:bevelT w="13500" h="13500" prst="angle"/>
            <a:bevelB w="13500" h="13500" prst="angle"/>
            <a:extrusionClr>
              <a:srgbClr val="7889FB"/>
            </a:extrusionClr>
          </a:sp3d>
          <a:extLst>
            <a:ext uri="{AF507438-7753-43E0-B8FC-AC1667EBCBE1}">
              <a14:hiddenEffects xmlns:a14="http://schemas.microsoft.com/office/drawing/2010/main">
                <a:effectLst>
                  <a:outerShdw dist="28398" dir="3806097" algn="ctr" rotWithShape="0">
                    <a:schemeClr val="bg2"/>
                  </a:outerShdw>
                </a:effectLst>
              </a14:hiddenEffects>
            </a:ext>
          </a:extLst>
        </p:spPr>
        <p:txBody>
          <a:bodyPr wrap="none" anchor="ctr">
            <a:flatTx/>
          </a:bodyPr>
          <a:lstStyle/>
          <a:p>
            <a:endParaRPr lang="zh-CN" altLang="en-US"/>
          </a:p>
        </p:txBody>
      </p:sp>
      <p:sp>
        <p:nvSpPr>
          <p:cNvPr id="125" name="Rectangle 49"/>
          <p:cNvSpPr>
            <a:spLocks noChangeArrowheads="1"/>
          </p:cNvSpPr>
          <p:nvPr/>
        </p:nvSpPr>
        <p:spPr bwMode="auto">
          <a:xfrm>
            <a:off x="6713556" y="1667929"/>
            <a:ext cx="1394532" cy="86177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spcBef>
                <a:spcPct val="0"/>
              </a:spcBef>
              <a:buClrTx/>
              <a:buFontTx/>
              <a:buNone/>
            </a:pPr>
            <a:endParaRPr lang="en-US" altLang="zh-CN" sz="1400" b="1" dirty="0">
              <a:solidFill>
                <a:schemeClr val="tx1">
                  <a:lumMod val="50000"/>
                  <a:lumOff val="50000"/>
                </a:schemeClr>
              </a:solidFill>
              <a:ea typeface="宋体" pitchFamily="2" charset="-122"/>
              <a:cs typeface="Arial" pitchFamily="34" charset="0"/>
            </a:endParaRPr>
          </a:p>
          <a:p>
            <a:pPr algn="l">
              <a:spcBef>
                <a:spcPct val="0"/>
              </a:spcBef>
              <a:buClrTx/>
              <a:buFontTx/>
              <a:buNone/>
            </a:pPr>
            <a:r>
              <a:rPr lang="en-US" altLang="zh-CN" sz="1400" b="1" dirty="0" smtClean="0">
                <a:solidFill>
                  <a:schemeClr val="tx1">
                    <a:lumMod val="50000"/>
                    <a:lumOff val="50000"/>
                  </a:schemeClr>
                </a:solidFill>
                <a:ea typeface="宋体" pitchFamily="2" charset="-122"/>
                <a:cs typeface="Arial" pitchFamily="34" charset="0"/>
              </a:rPr>
              <a:t>HPC Basic Software</a:t>
            </a:r>
            <a:endParaRPr lang="en-US" altLang="zh-CN" sz="1400" b="1" dirty="0">
              <a:solidFill>
                <a:schemeClr val="tx1">
                  <a:lumMod val="50000"/>
                  <a:lumOff val="50000"/>
                </a:schemeClr>
              </a:solidFill>
              <a:ea typeface="宋体" pitchFamily="2" charset="-122"/>
              <a:cs typeface="Arial" pitchFamily="34" charset="0"/>
            </a:endParaRPr>
          </a:p>
          <a:p>
            <a:pPr algn="l">
              <a:spcBef>
                <a:spcPct val="0"/>
              </a:spcBef>
              <a:buClrTx/>
              <a:buFontTx/>
              <a:buNone/>
            </a:pPr>
            <a:endParaRPr lang="en-US" altLang="zh-CN" sz="1400" b="1" dirty="0">
              <a:solidFill>
                <a:schemeClr val="tx1">
                  <a:lumMod val="50000"/>
                  <a:lumOff val="50000"/>
                </a:schemeClr>
              </a:solidFill>
              <a:ea typeface="宋体" pitchFamily="2" charset="-122"/>
              <a:cs typeface="Arial" pitchFamily="34" charset="0"/>
            </a:endParaRPr>
          </a:p>
        </p:txBody>
      </p:sp>
      <p:sp>
        <p:nvSpPr>
          <p:cNvPr id="9" name="TextBox 8"/>
          <p:cNvSpPr txBox="1"/>
          <p:nvPr/>
        </p:nvSpPr>
        <p:spPr>
          <a:xfrm>
            <a:off x="2341042" y="5210147"/>
            <a:ext cx="1543795" cy="369332"/>
          </a:xfrm>
          <a:prstGeom prst="rect">
            <a:avLst/>
          </a:prstGeom>
          <a:noFill/>
        </p:spPr>
        <p:txBody>
          <a:bodyPr wrap="square" rtlCol="0">
            <a:spAutoFit/>
          </a:bodyPr>
          <a:lstStyle/>
          <a:p>
            <a:r>
              <a:rPr lang="en-US" altLang="zh-CN" dirty="0" smtClean="0">
                <a:solidFill>
                  <a:schemeClr val="bg1"/>
                </a:solidFill>
                <a:latin typeface="微软雅黑" pitchFamily="34" charset="-122"/>
                <a:ea typeface="微软雅黑" pitchFamily="34" charset="-122"/>
              </a:rPr>
              <a:t>Monitoring</a:t>
            </a:r>
            <a:endParaRPr lang="zh-CN" altLang="en-US" dirty="0">
              <a:solidFill>
                <a:schemeClr val="bg1"/>
              </a:solidFill>
              <a:latin typeface="微软雅黑" pitchFamily="34" charset="-122"/>
              <a:ea typeface="微软雅黑" pitchFamily="34" charset="-122"/>
            </a:endParaRPr>
          </a:p>
        </p:txBody>
      </p:sp>
      <p:sp>
        <p:nvSpPr>
          <p:cNvPr id="127" name="TextBox 126"/>
          <p:cNvSpPr txBox="1"/>
          <p:nvPr/>
        </p:nvSpPr>
        <p:spPr>
          <a:xfrm>
            <a:off x="5892405" y="3933056"/>
            <a:ext cx="1391122" cy="369332"/>
          </a:xfrm>
          <a:prstGeom prst="rect">
            <a:avLst/>
          </a:prstGeom>
          <a:noFill/>
        </p:spPr>
        <p:txBody>
          <a:bodyPr wrap="square" rtlCol="0">
            <a:spAutoFit/>
          </a:bodyPr>
          <a:lstStyle/>
          <a:p>
            <a:r>
              <a:rPr lang="en-US" altLang="zh-CN" dirty="0" smtClean="0">
                <a:solidFill>
                  <a:schemeClr val="bg1"/>
                </a:solidFill>
                <a:latin typeface="微软雅黑" pitchFamily="34" charset="-122"/>
                <a:ea typeface="微软雅黑" pitchFamily="34" charset="-122"/>
              </a:rPr>
              <a:t>Analysis</a:t>
            </a:r>
            <a:endParaRPr lang="zh-CN" altLang="en-US" dirty="0">
              <a:solidFill>
                <a:schemeClr val="bg1"/>
              </a:solidFill>
              <a:latin typeface="微软雅黑" pitchFamily="34" charset="-122"/>
              <a:ea typeface="微软雅黑" pitchFamily="34" charset="-122"/>
            </a:endParaRPr>
          </a:p>
        </p:txBody>
      </p:sp>
      <p:sp>
        <p:nvSpPr>
          <p:cNvPr id="128" name="Rectangle 105"/>
          <p:cNvSpPr>
            <a:spLocks noChangeArrowheads="1"/>
          </p:cNvSpPr>
          <p:nvPr/>
        </p:nvSpPr>
        <p:spPr bwMode="auto">
          <a:xfrm>
            <a:off x="7953389" y="3127103"/>
            <a:ext cx="646211" cy="600075"/>
          </a:xfrm>
          <a:prstGeom prst="rect">
            <a:avLst/>
          </a:prstGeom>
          <a:gradFill rotWithShape="1">
            <a:gsLst>
              <a:gs pos="0">
                <a:srgbClr val="FFFF00">
                  <a:gamma/>
                  <a:tint val="22353"/>
                  <a:invGamma/>
                </a:srgbClr>
              </a:gs>
              <a:gs pos="100000">
                <a:srgbClr val="FFFF00"/>
              </a:gs>
            </a:gsLst>
            <a:lin ang="2700000" scaled="1"/>
          </a:gra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altLang="zh-CN" sz="1400" dirty="0" smtClean="0">
                <a:latin typeface="微软雅黑" pitchFamily="34" charset="-122"/>
                <a:ea typeface="微软雅黑" pitchFamily="34" charset="-122"/>
              </a:rPr>
              <a:t>Cluster</a:t>
            </a:r>
            <a:endParaRPr lang="en-US" altLang="zh-CN" sz="1400" dirty="0">
              <a:latin typeface="微软雅黑" pitchFamily="34" charset="-122"/>
              <a:ea typeface="微软雅黑" pitchFamily="34" charset="-122"/>
            </a:endParaRPr>
          </a:p>
        </p:txBody>
      </p:sp>
      <p:sp>
        <p:nvSpPr>
          <p:cNvPr id="129" name="Rectangle 105"/>
          <p:cNvSpPr>
            <a:spLocks noChangeArrowheads="1"/>
          </p:cNvSpPr>
          <p:nvPr/>
        </p:nvSpPr>
        <p:spPr bwMode="auto">
          <a:xfrm>
            <a:off x="8667769" y="3127103"/>
            <a:ext cx="646211" cy="600075"/>
          </a:xfrm>
          <a:prstGeom prst="rect">
            <a:avLst/>
          </a:prstGeom>
          <a:gradFill rotWithShape="1">
            <a:gsLst>
              <a:gs pos="0">
                <a:srgbClr val="FFFF00">
                  <a:gamma/>
                  <a:tint val="22353"/>
                  <a:invGamma/>
                </a:srgbClr>
              </a:gs>
              <a:gs pos="100000">
                <a:srgbClr val="FFFF00"/>
              </a:gs>
            </a:gsLst>
            <a:lin ang="2700000" scaled="1"/>
          </a:gra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altLang="zh-CN" sz="1400" dirty="0" smtClean="0">
                <a:latin typeface="微软雅黑" pitchFamily="34" charset="-122"/>
                <a:ea typeface="微软雅黑" pitchFamily="34" charset="-122"/>
              </a:rPr>
              <a:t>Deploy</a:t>
            </a:r>
            <a:endParaRPr lang="zh-CN" altLang="en-US" sz="1400" dirty="0">
              <a:latin typeface="微软雅黑" pitchFamily="34" charset="-122"/>
              <a:ea typeface="微软雅黑" pitchFamily="34" charset="-122"/>
            </a:endParaRPr>
          </a:p>
        </p:txBody>
      </p:sp>
      <p:sp>
        <p:nvSpPr>
          <p:cNvPr id="130" name="TextBox 129"/>
          <p:cNvSpPr txBox="1"/>
          <p:nvPr/>
        </p:nvSpPr>
        <p:spPr>
          <a:xfrm>
            <a:off x="7836621" y="2780928"/>
            <a:ext cx="1391122" cy="369332"/>
          </a:xfrm>
          <a:prstGeom prst="rect">
            <a:avLst/>
          </a:prstGeom>
          <a:noFill/>
        </p:spPr>
        <p:txBody>
          <a:bodyPr wrap="square" rtlCol="0">
            <a:spAutoFit/>
          </a:bodyPr>
          <a:lstStyle/>
          <a:p>
            <a:r>
              <a:rPr lang="en-US" altLang="zh-CN" dirty="0" smtClean="0">
                <a:solidFill>
                  <a:schemeClr val="bg1"/>
                </a:solidFill>
                <a:latin typeface="微软雅黑" pitchFamily="34" charset="-122"/>
                <a:ea typeface="微软雅黑" pitchFamily="34" charset="-122"/>
              </a:rPr>
              <a:t>Manage</a:t>
            </a:r>
            <a:endParaRPr lang="zh-CN" altLang="en-US" dirty="0">
              <a:solidFill>
                <a:schemeClr val="bg1"/>
              </a:solidFill>
              <a:latin typeface="微软雅黑" pitchFamily="34" charset="-122"/>
              <a:ea typeface="微软雅黑" pitchFamily="34" charset="-122"/>
            </a:endParaRPr>
          </a:p>
        </p:txBody>
      </p:sp>
      <p:sp>
        <p:nvSpPr>
          <p:cNvPr id="131" name="Rectangle 99"/>
          <p:cNvSpPr>
            <a:spLocks noChangeArrowheads="1"/>
          </p:cNvSpPr>
          <p:nvPr/>
        </p:nvSpPr>
        <p:spPr bwMode="auto">
          <a:xfrm>
            <a:off x="7548589" y="4198388"/>
            <a:ext cx="711200" cy="600075"/>
          </a:xfrm>
          <a:prstGeom prst="rect">
            <a:avLst/>
          </a:prstGeom>
          <a:solidFill>
            <a:schemeClr val="accent1">
              <a:lumMod val="40000"/>
              <a:lumOff val="60000"/>
            </a:schemeClr>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p:spPr>
        <p:txBody>
          <a:bodyPr wrap="none" anchor="ctr">
            <a:flatTx/>
          </a:bodyPr>
          <a:lstStyle/>
          <a:p>
            <a:r>
              <a:rPr lang="en-US" altLang="zh-CN" sz="1400" dirty="0">
                <a:latin typeface="微软雅黑" pitchFamily="34" charset="-122"/>
                <a:ea typeface="微软雅黑" pitchFamily="34" charset="-122"/>
              </a:rPr>
              <a:t>Portal</a:t>
            </a:r>
          </a:p>
          <a:p>
            <a:r>
              <a:rPr lang="en-US" altLang="zh-CN" sz="1400" dirty="0" smtClean="0">
                <a:latin typeface="微软雅黑" pitchFamily="34" charset="-122"/>
                <a:ea typeface="微软雅黑" pitchFamily="34" charset="-122"/>
              </a:rPr>
              <a:t>Submit</a:t>
            </a:r>
            <a:endParaRPr lang="zh-CN" altLang="en-US" sz="1400" dirty="0">
              <a:latin typeface="微软雅黑" pitchFamily="34" charset="-122"/>
              <a:ea typeface="微软雅黑" pitchFamily="34" charset="-122"/>
            </a:endParaRPr>
          </a:p>
        </p:txBody>
      </p:sp>
      <p:sp>
        <p:nvSpPr>
          <p:cNvPr id="132" name="Freeform 65"/>
          <p:cNvSpPr>
            <a:spLocks/>
          </p:cNvSpPr>
          <p:nvPr/>
        </p:nvSpPr>
        <p:spPr bwMode="auto">
          <a:xfrm>
            <a:off x="5244333" y="4797152"/>
            <a:ext cx="119062" cy="112712"/>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3" name="Freeform 65"/>
          <p:cNvSpPr>
            <a:spLocks/>
          </p:cNvSpPr>
          <p:nvPr/>
        </p:nvSpPr>
        <p:spPr bwMode="auto">
          <a:xfrm>
            <a:off x="6252445" y="4797152"/>
            <a:ext cx="119062" cy="112712"/>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4" name="Rectangle 105"/>
          <p:cNvSpPr>
            <a:spLocks noChangeArrowheads="1"/>
          </p:cNvSpPr>
          <p:nvPr/>
        </p:nvSpPr>
        <p:spPr bwMode="auto">
          <a:xfrm>
            <a:off x="9382149" y="3127103"/>
            <a:ext cx="646211" cy="600075"/>
          </a:xfrm>
          <a:prstGeom prst="rect">
            <a:avLst/>
          </a:prstGeom>
          <a:gradFill rotWithShape="1">
            <a:gsLst>
              <a:gs pos="0">
                <a:srgbClr val="FFFF00">
                  <a:gamma/>
                  <a:tint val="22353"/>
                  <a:invGamma/>
                </a:srgbClr>
              </a:gs>
              <a:gs pos="100000">
                <a:srgbClr val="FFFF00"/>
              </a:gs>
            </a:gsLst>
            <a:lin ang="2700000" scaled="1"/>
          </a:gra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altLang="zh-CN" sz="1400" dirty="0" smtClean="0">
                <a:latin typeface="微软雅黑" pitchFamily="34" charset="-122"/>
                <a:ea typeface="微软雅黑" pitchFamily="34" charset="-122"/>
              </a:rPr>
              <a:t>Tools</a:t>
            </a:r>
            <a:endParaRPr lang="zh-CN" altLang="en-US" sz="1400" dirty="0">
              <a:latin typeface="微软雅黑" pitchFamily="34" charset="-122"/>
              <a:ea typeface="微软雅黑" pitchFamily="34" charset="-122"/>
            </a:endParaRPr>
          </a:p>
        </p:txBody>
      </p:sp>
      <p:sp>
        <p:nvSpPr>
          <p:cNvPr id="135" name="Rectangle 99"/>
          <p:cNvSpPr>
            <a:spLocks noChangeArrowheads="1"/>
          </p:cNvSpPr>
          <p:nvPr/>
        </p:nvSpPr>
        <p:spPr bwMode="auto">
          <a:xfrm>
            <a:off x="8371411" y="4198388"/>
            <a:ext cx="711200" cy="600075"/>
          </a:xfrm>
          <a:prstGeom prst="rect">
            <a:avLst/>
          </a:prstGeom>
          <a:solidFill>
            <a:schemeClr val="accent1">
              <a:lumMod val="40000"/>
              <a:lumOff val="60000"/>
            </a:schemeClr>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p:spPr>
        <p:txBody>
          <a:bodyPr wrap="none" anchor="ctr">
            <a:flatTx/>
          </a:bodyPr>
          <a:lstStyle/>
          <a:p>
            <a:r>
              <a:rPr lang="en-US" altLang="zh-CN" sz="1400" dirty="0" smtClean="0">
                <a:latin typeface="微软雅黑" pitchFamily="34" charset="-122"/>
                <a:ea typeface="微软雅黑" pitchFamily="34" charset="-122"/>
              </a:rPr>
              <a:t>Job</a:t>
            </a:r>
            <a:endParaRPr lang="zh-CN" altLang="en-US" sz="1400" dirty="0">
              <a:latin typeface="微软雅黑" pitchFamily="34" charset="-122"/>
              <a:ea typeface="微软雅黑" pitchFamily="34" charset="-122"/>
            </a:endParaRPr>
          </a:p>
        </p:txBody>
      </p:sp>
      <p:sp>
        <p:nvSpPr>
          <p:cNvPr id="136" name="Rectangle 99"/>
          <p:cNvSpPr>
            <a:spLocks noChangeArrowheads="1"/>
          </p:cNvSpPr>
          <p:nvPr/>
        </p:nvSpPr>
        <p:spPr bwMode="auto">
          <a:xfrm>
            <a:off x="9158811" y="4198388"/>
            <a:ext cx="711200" cy="600075"/>
          </a:xfrm>
          <a:prstGeom prst="rect">
            <a:avLst/>
          </a:prstGeom>
          <a:solidFill>
            <a:schemeClr val="accent1">
              <a:lumMod val="40000"/>
              <a:lumOff val="60000"/>
            </a:schemeClr>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p:spPr>
        <p:txBody>
          <a:bodyPr wrap="none" anchor="ctr">
            <a:flatTx/>
          </a:bodyPr>
          <a:lstStyle/>
          <a:p>
            <a:r>
              <a:rPr lang="en-US" altLang="zh-CN" sz="1400" dirty="0" smtClean="0">
                <a:latin typeface="微软雅黑" pitchFamily="34" charset="-122"/>
                <a:ea typeface="微软雅黑" pitchFamily="34" charset="-122"/>
              </a:rPr>
              <a:t>Res.</a:t>
            </a:r>
          </a:p>
          <a:p>
            <a:r>
              <a:rPr lang="en-US" altLang="zh-CN" sz="1400" dirty="0" smtClean="0">
                <a:latin typeface="微软雅黑" pitchFamily="34" charset="-122"/>
                <a:ea typeface="微软雅黑" pitchFamily="34" charset="-122"/>
              </a:rPr>
              <a:t>Apply</a:t>
            </a:r>
            <a:endParaRPr lang="zh-CN" altLang="en-US" sz="1400" dirty="0">
              <a:latin typeface="微软雅黑" pitchFamily="34" charset="-122"/>
              <a:ea typeface="微软雅黑" pitchFamily="34" charset="-122"/>
            </a:endParaRPr>
          </a:p>
        </p:txBody>
      </p:sp>
      <p:sp>
        <p:nvSpPr>
          <p:cNvPr id="137" name="Rectangle 99"/>
          <p:cNvSpPr>
            <a:spLocks noChangeArrowheads="1"/>
          </p:cNvSpPr>
          <p:nvPr/>
        </p:nvSpPr>
        <p:spPr bwMode="auto">
          <a:xfrm>
            <a:off x="7557944" y="4904813"/>
            <a:ext cx="711200" cy="600075"/>
          </a:xfrm>
          <a:prstGeom prst="rect">
            <a:avLst/>
          </a:prstGeom>
          <a:solidFill>
            <a:schemeClr val="accent1">
              <a:lumMod val="40000"/>
              <a:lumOff val="60000"/>
            </a:schemeClr>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p:spPr>
        <p:txBody>
          <a:bodyPr wrap="none" anchor="ctr">
            <a:flatTx/>
          </a:bodyPr>
          <a:lstStyle/>
          <a:p>
            <a:r>
              <a:rPr lang="en-US" altLang="zh-CN" sz="1400" dirty="0" smtClean="0">
                <a:latin typeface="微软雅黑" pitchFamily="34" charset="-122"/>
                <a:ea typeface="微软雅黑" pitchFamily="34" charset="-122"/>
              </a:rPr>
              <a:t>Queue</a:t>
            </a:r>
            <a:endParaRPr lang="zh-CN" altLang="en-US" sz="1400" dirty="0">
              <a:latin typeface="微软雅黑" pitchFamily="34" charset="-122"/>
              <a:ea typeface="微软雅黑" pitchFamily="34" charset="-122"/>
            </a:endParaRPr>
          </a:p>
        </p:txBody>
      </p:sp>
      <p:sp>
        <p:nvSpPr>
          <p:cNvPr id="140" name="Rectangle 99"/>
          <p:cNvSpPr>
            <a:spLocks noChangeArrowheads="1"/>
          </p:cNvSpPr>
          <p:nvPr/>
        </p:nvSpPr>
        <p:spPr bwMode="auto">
          <a:xfrm>
            <a:off x="8385196" y="4904813"/>
            <a:ext cx="711200" cy="600075"/>
          </a:xfrm>
          <a:prstGeom prst="rect">
            <a:avLst/>
          </a:prstGeom>
          <a:solidFill>
            <a:schemeClr val="accent1">
              <a:lumMod val="40000"/>
              <a:lumOff val="60000"/>
            </a:schemeClr>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p:spPr>
        <p:txBody>
          <a:bodyPr wrap="none" anchor="ctr">
            <a:flatTx/>
          </a:bodyPr>
          <a:lstStyle/>
          <a:p>
            <a:r>
              <a:rPr lang="en-US" altLang="zh-CN" sz="1400" dirty="0" smtClean="0">
                <a:latin typeface="微软雅黑" pitchFamily="34" charset="-122"/>
                <a:ea typeface="微软雅黑" pitchFamily="34" charset="-122"/>
              </a:rPr>
              <a:t>Accounting</a:t>
            </a:r>
          </a:p>
          <a:p>
            <a:r>
              <a:rPr lang="en-US" altLang="zh-CN" sz="1400" dirty="0" smtClean="0">
                <a:latin typeface="微软雅黑" pitchFamily="34" charset="-122"/>
                <a:ea typeface="微软雅黑" pitchFamily="34" charset="-122"/>
              </a:rPr>
              <a:t>Billing</a:t>
            </a:r>
            <a:endParaRPr lang="en-US" altLang="zh-CN" sz="1400" dirty="0">
              <a:latin typeface="微软雅黑" pitchFamily="34" charset="-122"/>
              <a:ea typeface="微软雅黑" pitchFamily="34" charset="-122"/>
            </a:endParaRPr>
          </a:p>
        </p:txBody>
      </p:sp>
      <p:sp>
        <p:nvSpPr>
          <p:cNvPr id="141" name="TextBox 140"/>
          <p:cNvSpPr txBox="1"/>
          <p:nvPr/>
        </p:nvSpPr>
        <p:spPr>
          <a:xfrm>
            <a:off x="9156081" y="5017226"/>
            <a:ext cx="1391122" cy="369332"/>
          </a:xfrm>
          <a:prstGeom prst="rect">
            <a:avLst/>
          </a:prstGeom>
          <a:noFill/>
        </p:spPr>
        <p:txBody>
          <a:bodyPr wrap="square" rtlCol="0">
            <a:spAutoFit/>
          </a:bodyPr>
          <a:lstStyle/>
          <a:p>
            <a:r>
              <a:rPr lang="en-US" altLang="zh-CN" dirty="0" smtClean="0">
                <a:solidFill>
                  <a:schemeClr val="bg1"/>
                </a:solidFill>
                <a:latin typeface="微软雅黑" pitchFamily="34" charset="-122"/>
                <a:ea typeface="微软雅黑" pitchFamily="34" charset="-122"/>
              </a:rPr>
              <a:t>Job</a:t>
            </a:r>
            <a:endParaRPr lang="zh-CN" altLang="en-US" dirty="0">
              <a:solidFill>
                <a:schemeClr val="bg1"/>
              </a:solidFill>
              <a:latin typeface="微软雅黑" pitchFamily="34" charset="-122"/>
              <a:ea typeface="微软雅黑" pitchFamily="34" charset="-122"/>
            </a:endParaRPr>
          </a:p>
        </p:txBody>
      </p:sp>
      <p:sp>
        <p:nvSpPr>
          <p:cNvPr id="142" name="Freeform 65"/>
          <p:cNvSpPr>
            <a:spLocks/>
          </p:cNvSpPr>
          <p:nvPr/>
        </p:nvSpPr>
        <p:spPr bwMode="auto">
          <a:xfrm>
            <a:off x="7236819" y="4797152"/>
            <a:ext cx="119062" cy="112712"/>
          </a:xfrm>
          <a:custGeom>
            <a:avLst/>
            <a:gdLst>
              <a:gd name="T0" fmla="*/ 0 w 75"/>
              <a:gd name="T1" fmla="*/ 0 h 71"/>
              <a:gd name="T2" fmla="*/ 75 w 75"/>
              <a:gd name="T3" fmla="*/ 36 h 71"/>
              <a:gd name="T4" fmla="*/ 0 w 75"/>
              <a:gd name="T5" fmla="*/ 71 h 71"/>
              <a:gd name="T6" fmla="*/ 0 w 75"/>
              <a:gd name="T7" fmla="*/ 0 h 71"/>
            </a:gdLst>
            <a:ahLst/>
            <a:cxnLst>
              <a:cxn ang="0">
                <a:pos x="T0" y="T1"/>
              </a:cxn>
              <a:cxn ang="0">
                <a:pos x="T2" y="T3"/>
              </a:cxn>
              <a:cxn ang="0">
                <a:pos x="T4" y="T5"/>
              </a:cxn>
              <a:cxn ang="0">
                <a:pos x="T6" y="T7"/>
              </a:cxn>
            </a:cxnLst>
            <a:rect l="0" t="0" r="r" b="b"/>
            <a:pathLst>
              <a:path w="75" h="71">
                <a:moveTo>
                  <a:pt x="0" y="0"/>
                </a:moveTo>
                <a:lnTo>
                  <a:pt x="75" y="36"/>
                </a:lnTo>
                <a:lnTo>
                  <a:pt x="0"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4" name="Rectangle 98"/>
          <p:cNvSpPr>
            <a:spLocks noChangeArrowheads="1"/>
          </p:cNvSpPr>
          <p:nvPr/>
        </p:nvSpPr>
        <p:spPr bwMode="auto">
          <a:xfrm>
            <a:off x="2221981" y="3071811"/>
            <a:ext cx="731843" cy="600075"/>
          </a:xfrm>
          <a:prstGeom prst="rect">
            <a:avLst/>
          </a:prstGeom>
          <a:solidFill>
            <a:srgbClr val="00B050"/>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p:spPr>
        <p:txBody>
          <a:bodyPr wrap="none" anchor="ctr">
            <a:flatTx/>
          </a:bodyPr>
          <a:lstStyle/>
          <a:p>
            <a:endParaRPr lang="zh-CN" altLang="en-US">
              <a:solidFill>
                <a:schemeClr val="bg1"/>
              </a:solidFill>
              <a:latin typeface="微软雅黑" pitchFamily="34" charset="-122"/>
              <a:ea typeface="微软雅黑" pitchFamily="34" charset="-122"/>
            </a:endParaRPr>
          </a:p>
        </p:txBody>
      </p:sp>
      <p:sp>
        <p:nvSpPr>
          <p:cNvPr id="145" name="Rectangle 80"/>
          <p:cNvSpPr>
            <a:spLocks noChangeArrowheads="1"/>
          </p:cNvSpPr>
          <p:nvPr/>
        </p:nvSpPr>
        <p:spPr bwMode="auto">
          <a:xfrm>
            <a:off x="2311104" y="3278756"/>
            <a:ext cx="63342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p>
            <a:pPr>
              <a:spcBef>
                <a:spcPct val="0"/>
              </a:spcBef>
              <a:buClrTx/>
              <a:buFontTx/>
              <a:buNone/>
            </a:pPr>
            <a:r>
              <a:rPr lang="en-US" altLang="zh-CN" sz="1200" b="1" dirty="0" err="1" smtClean="0">
                <a:solidFill>
                  <a:schemeClr val="bg1"/>
                </a:solidFill>
                <a:latin typeface="微软雅黑" pitchFamily="34" charset="-122"/>
                <a:ea typeface="微软雅黑" pitchFamily="34" charset="-122"/>
                <a:cs typeface="Arial" pitchFamily="34" charset="0"/>
              </a:rPr>
              <a:t>Moniter</a:t>
            </a:r>
            <a:endParaRPr lang="en-US" altLang="zh-CN" sz="1200" b="1" dirty="0">
              <a:solidFill>
                <a:schemeClr val="bg1"/>
              </a:solidFill>
              <a:latin typeface="微软雅黑" pitchFamily="34" charset="-122"/>
              <a:ea typeface="微软雅黑" pitchFamily="34" charset="-122"/>
              <a:cs typeface="Arial" pitchFamily="34" charset="0"/>
            </a:endParaRPr>
          </a:p>
        </p:txBody>
      </p:sp>
      <p:sp>
        <p:nvSpPr>
          <p:cNvPr id="12" name="下箭头 11"/>
          <p:cNvSpPr/>
          <p:nvPr/>
        </p:nvSpPr>
        <p:spPr>
          <a:xfrm>
            <a:off x="9084073" y="5779740"/>
            <a:ext cx="276694" cy="529580"/>
          </a:xfrm>
          <a:prstGeom prst="downArrow">
            <a:avLst/>
          </a:prstGeom>
          <a:solidFill>
            <a:srgbClr val="0070C0"/>
          </a:solidFill>
          <a:ln w="9525" algn="ctr">
            <a:miter lim="800000"/>
            <a:headEnd/>
            <a:tailEnd/>
          </a:ln>
          <a:effectLst/>
          <a:scene3d>
            <a:camera prst="legacyObliqueTopRight"/>
            <a:lightRig rig="legacyFlat3" dir="b"/>
          </a:scene3d>
          <a:sp3d extrusionH="36500" prstMaterial="legacyMatte">
            <a:bevelT w="13500" h="13500" prst="angle"/>
            <a:bevelB w="13500" h="13500" prst="angle"/>
            <a:extrusionClr>
              <a:srgbClr val="7889FB"/>
            </a:extrusionClr>
          </a:sp3d>
        </p:spPr>
        <p:txBody>
          <a:bodyPr wrap="none" anchor="ctr">
            <a:flatTx/>
          </a:bodyPr>
          <a:lstStyle/>
          <a:p>
            <a:endParaRPr lang="zh-CN" altLang="en-US"/>
          </a:p>
        </p:txBody>
      </p:sp>
      <p:pic>
        <p:nvPicPr>
          <p:cNvPr id="6452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3553" y="1118571"/>
            <a:ext cx="1219100" cy="749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 name="AutoShape 37"/>
          <p:cNvSpPr>
            <a:spLocks noChangeArrowheads="1"/>
          </p:cNvSpPr>
          <p:nvPr/>
        </p:nvSpPr>
        <p:spPr bwMode="auto">
          <a:xfrm>
            <a:off x="9540380" y="2300429"/>
            <a:ext cx="284977" cy="826674"/>
          </a:xfrm>
          <a:prstGeom prst="upArrow">
            <a:avLst>
              <a:gd name="adj1" fmla="val 36454"/>
              <a:gd name="adj2" fmla="val 68750"/>
            </a:avLst>
          </a:prstGeom>
          <a:gradFill rotWithShape="1">
            <a:gsLst>
              <a:gs pos="0">
                <a:srgbClr val="66FF33"/>
              </a:gs>
              <a:gs pos="100000">
                <a:srgbClr val="7889FB"/>
              </a:gs>
            </a:gsLst>
            <a:lin ang="5400000" scaled="1"/>
          </a:gradFill>
          <a:ln w="9525" algn="ctr">
            <a:miter lim="800000"/>
            <a:headEnd/>
            <a:tailEnd/>
          </a:ln>
          <a:effectLst/>
          <a:scene3d>
            <a:camera prst="legacyObliqueTopRight"/>
            <a:lightRig rig="legacyFlat3" dir="b"/>
          </a:scene3d>
          <a:sp3d extrusionH="36500" prstMaterial="legacyMatte">
            <a:bevelT w="13500" h="13500" prst="angle"/>
            <a:bevelB w="13500" h="13500" prst="angle"/>
            <a:extrusionClr>
              <a:srgbClr val="7889FB"/>
            </a:extrusionClr>
          </a:sp3d>
          <a:extLst>
            <a:ext uri="{AF507438-7753-43E0-B8FC-AC1667EBCBE1}">
              <a14:hiddenEffects xmlns:a14="http://schemas.microsoft.com/office/drawing/2010/main">
                <a:effectLst>
                  <a:outerShdw dist="28398" dir="3806097" algn="ctr" rotWithShape="0">
                    <a:schemeClr val="bg2"/>
                  </a:outerShdw>
                </a:effectLst>
              </a14:hiddenEffects>
            </a:ext>
          </a:extLst>
        </p:spPr>
        <p:txBody>
          <a:bodyPr wrap="none" anchor="ctr">
            <a:flatTx/>
          </a:bodyPr>
          <a:lstStyle/>
          <a:p>
            <a:endParaRPr lang="zh-CN" altLang="en-US"/>
          </a:p>
        </p:txBody>
      </p:sp>
      <p:pic>
        <p:nvPicPr>
          <p:cNvPr id="64524"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2085" y="1475836"/>
            <a:ext cx="877025" cy="73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969302" y="2300428"/>
            <a:ext cx="856054" cy="21544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a:spcBef>
                <a:spcPct val="0"/>
              </a:spcBef>
              <a:buClrTx/>
              <a:buFontTx/>
              <a:buNone/>
              <a:defRPr sz="1400" b="1">
                <a:solidFill>
                  <a:schemeClr val="tx1">
                    <a:lumMod val="50000"/>
                    <a:lumOff val="50000"/>
                  </a:schemeClr>
                </a:solidFill>
                <a:ea typeface="宋体" pitchFamily="2" charset="-122"/>
                <a:cs typeface="Arial" pitchFamily="34" charset="0"/>
              </a:defRPr>
            </a:lvl1pPr>
          </a:lstStyle>
          <a:p>
            <a:pPr algn="ctr"/>
            <a:r>
              <a:rPr lang="en-US" altLang="zh-CN" dirty="0"/>
              <a:t>API</a:t>
            </a:r>
            <a:endParaRPr lang="zh-CN" altLang="en-US" dirty="0"/>
          </a:p>
        </p:txBody>
      </p:sp>
      <p:pic>
        <p:nvPicPr>
          <p:cNvPr id="64525"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7289" y="1170859"/>
            <a:ext cx="1833004" cy="94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 name="Rectangle 49"/>
          <p:cNvSpPr>
            <a:spLocks noChangeArrowheads="1"/>
          </p:cNvSpPr>
          <p:nvPr/>
        </p:nvSpPr>
        <p:spPr bwMode="auto">
          <a:xfrm>
            <a:off x="2219999" y="2133436"/>
            <a:ext cx="1247452" cy="21544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spcBef>
                <a:spcPct val="0"/>
              </a:spcBef>
              <a:buClrTx/>
              <a:buFontTx/>
              <a:buNone/>
            </a:pPr>
            <a:r>
              <a:rPr lang="en-US" altLang="zh-CN" sz="1400" b="1" dirty="0" smtClean="0">
                <a:solidFill>
                  <a:schemeClr val="tx1">
                    <a:lumMod val="50000"/>
                    <a:lumOff val="50000"/>
                  </a:schemeClr>
                </a:solidFill>
                <a:ea typeface="宋体" pitchFamily="2" charset="-122"/>
                <a:cs typeface="Arial" pitchFamily="34" charset="0"/>
              </a:rPr>
              <a:t>Cluster Status</a:t>
            </a:r>
            <a:endParaRPr lang="en-US" altLang="zh-CN" sz="1400" b="1" dirty="0">
              <a:solidFill>
                <a:schemeClr val="tx1">
                  <a:lumMod val="50000"/>
                  <a:lumOff val="50000"/>
                </a:schemeClr>
              </a:solidFill>
              <a:ea typeface="宋体" pitchFamily="2" charset="-122"/>
              <a:cs typeface="Arial" pitchFamily="34" charset="0"/>
            </a:endParaRPr>
          </a:p>
        </p:txBody>
      </p:sp>
      <p:pic>
        <p:nvPicPr>
          <p:cNvPr id="64526"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97343" y="1412777"/>
            <a:ext cx="6953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 name="TextBox 155"/>
          <p:cNvSpPr txBox="1"/>
          <p:nvPr/>
        </p:nvSpPr>
        <p:spPr>
          <a:xfrm>
            <a:off x="7859937" y="2145313"/>
            <a:ext cx="1043186" cy="21544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a:spcBef>
                <a:spcPct val="0"/>
              </a:spcBef>
              <a:buClrTx/>
              <a:buFontTx/>
              <a:buNone/>
              <a:defRPr sz="1400" b="1">
                <a:solidFill>
                  <a:schemeClr val="tx1">
                    <a:lumMod val="50000"/>
                    <a:lumOff val="50000"/>
                  </a:schemeClr>
                </a:solidFill>
                <a:ea typeface="宋体" pitchFamily="2" charset="-122"/>
                <a:cs typeface="Arial" pitchFamily="34" charset="0"/>
              </a:defRPr>
            </a:lvl1pPr>
          </a:lstStyle>
          <a:p>
            <a:pPr algn="ctr"/>
            <a:r>
              <a:rPr lang="en-US" altLang="zh-CN" dirty="0" smtClean="0"/>
              <a:t>Admin</a:t>
            </a:r>
            <a:endParaRPr lang="zh-CN" altLang="en-US" dirty="0"/>
          </a:p>
        </p:txBody>
      </p:sp>
      <p:sp>
        <p:nvSpPr>
          <p:cNvPr id="157" name="AutoShape 39"/>
          <p:cNvSpPr>
            <a:spLocks noChangeArrowheads="1"/>
          </p:cNvSpPr>
          <p:nvPr/>
        </p:nvSpPr>
        <p:spPr bwMode="auto">
          <a:xfrm>
            <a:off x="8332427" y="2420889"/>
            <a:ext cx="238026" cy="373965"/>
          </a:xfrm>
          <a:prstGeom prst="upArrow">
            <a:avLst>
              <a:gd name="adj1" fmla="val 42704"/>
              <a:gd name="adj2" fmla="val 76511"/>
            </a:avLst>
          </a:prstGeom>
          <a:solidFill>
            <a:srgbClr val="0070C0"/>
          </a:solidFill>
          <a:ln w="9525" algn="ctr">
            <a:miter lim="800000"/>
            <a:headEnd/>
            <a:tailEnd/>
          </a:ln>
          <a:effectLst/>
          <a:scene3d>
            <a:camera prst="legacyObliqueTopRight"/>
            <a:lightRig rig="legacyFlat3" dir="b"/>
          </a:scene3d>
          <a:sp3d extrusionH="36500" prstMaterial="legacyMatte">
            <a:bevelT w="13500" h="13500" prst="angle"/>
            <a:bevelB w="13500" h="13500" prst="angle"/>
            <a:extrusionClr>
              <a:srgbClr val="7889FB"/>
            </a:extrusionClr>
          </a:sp3d>
        </p:spPr>
        <p:txBody>
          <a:bodyPr wrap="none" anchor="ctr">
            <a:flatTx/>
          </a:bodyPr>
          <a:lstStyle/>
          <a:p>
            <a:endParaRPr lang="zh-CN" altLang="en-US"/>
          </a:p>
        </p:txBody>
      </p:sp>
      <p:pic>
        <p:nvPicPr>
          <p:cNvPr id="64527"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85524" y="6175202"/>
            <a:ext cx="5429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 name="TextBox 158"/>
          <p:cNvSpPr txBox="1"/>
          <p:nvPr/>
        </p:nvSpPr>
        <p:spPr>
          <a:xfrm>
            <a:off x="8904983" y="6529769"/>
            <a:ext cx="1043186" cy="21544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a:spcBef>
                <a:spcPct val="0"/>
              </a:spcBef>
              <a:buClrTx/>
              <a:buFontTx/>
              <a:buNone/>
              <a:defRPr sz="1400" b="1">
                <a:solidFill>
                  <a:schemeClr val="tx1">
                    <a:lumMod val="50000"/>
                    <a:lumOff val="50000"/>
                  </a:schemeClr>
                </a:solidFill>
                <a:ea typeface="宋体" pitchFamily="2" charset="-122"/>
                <a:cs typeface="Arial" pitchFamily="34" charset="0"/>
              </a:defRPr>
            </a:lvl1pPr>
          </a:lstStyle>
          <a:p>
            <a:r>
              <a:rPr lang="zh-CN" altLang="en-US" dirty="0"/>
              <a:t>普通用户</a:t>
            </a:r>
          </a:p>
        </p:txBody>
      </p:sp>
      <p:sp>
        <p:nvSpPr>
          <p:cNvPr id="74" name="Rectangle 99"/>
          <p:cNvSpPr>
            <a:spLocks noChangeArrowheads="1"/>
          </p:cNvSpPr>
          <p:nvPr/>
        </p:nvSpPr>
        <p:spPr bwMode="auto">
          <a:xfrm>
            <a:off x="4367808" y="5349206"/>
            <a:ext cx="711200" cy="600075"/>
          </a:xfrm>
          <a:prstGeom prst="rect">
            <a:avLst/>
          </a:prstGeom>
          <a:solidFill>
            <a:schemeClr val="accent3">
              <a:lumMod val="60000"/>
              <a:lumOff val="40000"/>
            </a:schemeClr>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a:extLst/>
        </p:spPr>
        <p:txBody>
          <a:bodyPr wrap="none" anchor="ctr">
            <a:flatTx/>
          </a:bodyPr>
          <a:lstStyle/>
          <a:p>
            <a:r>
              <a:rPr lang="en-US" altLang="zh-CN" sz="1400" dirty="0" smtClean="0">
                <a:latin typeface="微软雅黑" pitchFamily="34" charset="-122"/>
                <a:ea typeface="微软雅黑" pitchFamily="34" charset="-122"/>
              </a:rPr>
              <a:t>Policy</a:t>
            </a:r>
            <a:endParaRPr lang="zh-CN" altLang="en-US" sz="1400" dirty="0">
              <a:latin typeface="微软雅黑" pitchFamily="34" charset="-122"/>
              <a:ea typeface="微软雅黑" pitchFamily="34" charset="-122"/>
            </a:endParaRPr>
          </a:p>
        </p:txBody>
      </p:sp>
      <p:sp>
        <p:nvSpPr>
          <p:cNvPr id="75" name="Rectangle 99"/>
          <p:cNvSpPr>
            <a:spLocks noChangeArrowheads="1"/>
          </p:cNvSpPr>
          <p:nvPr/>
        </p:nvSpPr>
        <p:spPr bwMode="auto">
          <a:xfrm>
            <a:off x="5446356" y="5349206"/>
            <a:ext cx="711200" cy="600075"/>
          </a:xfrm>
          <a:prstGeom prst="rect">
            <a:avLst/>
          </a:prstGeom>
          <a:solidFill>
            <a:schemeClr val="accent3">
              <a:lumMod val="60000"/>
              <a:lumOff val="40000"/>
            </a:schemeClr>
          </a:solidFill>
          <a:ln w="12700" algn="ctr">
            <a:miter lim="800000"/>
            <a:headEnd/>
            <a:tailEnd/>
          </a:ln>
          <a:effectLst/>
          <a:scene3d>
            <a:camera prst="legacyObliqueTopRight"/>
            <a:lightRig rig="legacyFlat3" dir="b"/>
          </a:scene3d>
          <a:sp3d extrusionH="49200" prstMaterial="legacyMatte">
            <a:bevelT w="13500" h="13500" prst="angle"/>
            <a:bevelB w="13500" h="13500" prst="angle"/>
            <a:extrusionClr>
              <a:schemeClr val="accent1"/>
            </a:extrusionClr>
          </a:sp3d>
          <a:extLst/>
        </p:spPr>
        <p:txBody>
          <a:bodyPr wrap="none" anchor="ctr">
            <a:flatTx/>
          </a:bodyPr>
          <a:lstStyle/>
          <a:p>
            <a:r>
              <a:rPr lang="en-US" altLang="zh-CN" sz="1400" dirty="0" err="1" smtClean="0">
                <a:latin typeface="微软雅黑" pitchFamily="34" charset="-122"/>
                <a:ea typeface="微软雅黑" pitchFamily="34" charset="-122"/>
              </a:rPr>
              <a:t>Managee</a:t>
            </a:r>
            <a:endParaRPr lang="en-US" altLang="zh-CN" sz="1400" dirty="0">
              <a:latin typeface="微软雅黑" pitchFamily="34" charset="-122"/>
              <a:ea typeface="微软雅黑" pitchFamily="34" charset="-122"/>
            </a:endParaRPr>
          </a:p>
        </p:txBody>
      </p:sp>
      <p:sp>
        <p:nvSpPr>
          <p:cNvPr id="76" name="TextBox 75"/>
          <p:cNvSpPr txBox="1"/>
          <p:nvPr/>
        </p:nvSpPr>
        <p:spPr>
          <a:xfrm>
            <a:off x="6252445" y="5577622"/>
            <a:ext cx="1391122" cy="369332"/>
          </a:xfrm>
          <a:prstGeom prst="rect">
            <a:avLst/>
          </a:prstGeom>
          <a:noFill/>
        </p:spPr>
        <p:txBody>
          <a:bodyPr wrap="square" rtlCol="0">
            <a:spAutoFit/>
          </a:bodyPr>
          <a:lstStyle/>
          <a:p>
            <a:r>
              <a:rPr lang="en-US" altLang="zh-CN" dirty="0" smtClean="0">
                <a:solidFill>
                  <a:schemeClr val="bg1"/>
                </a:solidFill>
                <a:latin typeface="微软雅黑" pitchFamily="34" charset="-122"/>
                <a:ea typeface="微软雅黑" pitchFamily="34" charset="-122"/>
              </a:rPr>
              <a:t>Power </a:t>
            </a:r>
            <a:endParaRPr lang="zh-CN" altLang="en-US" dirty="0">
              <a:solidFill>
                <a:schemeClr val="bg1"/>
              </a:solidFill>
              <a:latin typeface="微软雅黑" pitchFamily="34" charset="-122"/>
              <a:ea typeface="微软雅黑" pitchFamily="34" charset="-122"/>
            </a:endParaRPr>
          </a:p>
        </p:txBody>
      </p:sp>
      <p:sp>
        <p:nvSpPr>
          <p:cNvPr id="78" name="下箭头 77"/>
          <p:cNvSpPr/>
          <p:nvPr/>
        </p:nvSpPr>
        <p:spPr>
          <a:xfrm>
            <a:off x="5089535" y="5779740"/>
            <a:ext cx="276694" cy="529580"/>
          </a:xfrm>
          <a:prstGeom prst="downArrow">
            <a:avLst/>
          </a:prstGeom>
          <a:solidFill>
            <a:srgbClr val="0070C0"/>
          </a:solidFill>
          <a:ln w="9525" algn="ctr">
            <a:miter lim="800000"/>
            <a:headEnd/>
            <a:tailEnd/>
          </a:ln>
          <a:effectLst/>
          <a:scene3d>
            <a:camera prst="legacyObliqueTopRight"/>
            <a:lightRig rig="legacyFlat3" dir="b"/>
          </a:scene3d>
          <a:sp3d extrusionH="36500" prstMaterial="legacyMatte">
            <a:bevelT w="13500" h="13500" prst="angle"/>
            <a:bevelB w="13500" h="13500" prst="angle"/>
            <a:extrusionClr>
              <a:srgbClr val="7889FB"/>
            </a:extrusionClr>
          </a:sp3d>
        </p:spPr>
        <p:txBody>
          <a:bodyPr wrap="none" anchor="ctr">
            <a:flatTx/>
          </a:bodyPr>
          <a:lstStyle/>
          <a:p>
            <a:endParaRPr lang="zh-CN" altLang="en-US"/>
          </a:p>
        </p:txBody>
      </p:sp>
    </p:spTree>
    <p:extLst>
      <p:ext uri="{BB962C8B-B14F-4D97-AF65-F5344CB8AC3E}">
        <p14:creationId xmlns:p14="http://schemas.microsoft.com/office/powerpoint/2010/main" val="4119550194"/>
      </p:ext>
    </p:extLst>
  </p:cSld>
  <p:clrMapOvr>
    <a:masterClrMapping/>
  </p:clrMapOvr>
  <p:transition advTm="104875"/>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r>
              <a:rPr lang="en-US" altLang="zh-CN" dirty="0" smtClean="0"/>
              <a:t>Comparison – Cluster Management</a:t>
            </a:r>
            <a:endParaRPr lang="zh-CN" altLang="en-US" dirty="0"/>
          </a:p>
        </p:txBody>
      </p:sp>
      <p:sp>
        <p:nvSpPr>
          <p:cNvPr id="3" name="内容占位符 2"/>
          <p:cNvSpPr>
            <a:spLocks noGrp="1"/>
          </p:cNvSpPr>
          <p:nvPr>
            <p:ph sz="quarter" idx="12"/>
          </p:nvPr>
        </p:nvSpPr>
        <p:spPr/>
        <p:txBody>
          <a:bodyPr/>
          <a:lstStyle/>
          <a:p>
            <a:endParaRPr lang="zh-CN" altLang="en-US"/>
          </a:p>
        </p:txBody>
      </p:sp>
      <p:graphicFrame>
        <p:nvGraphicFramePr>
          <p:cNvPr id="6" name="表格 5"/>
          <p:cNvGraphicFramePr>
            <a:graphicFrameLocks noGrp="1"/>
          </p:cNvGraphicFramePr>
          <p:nvPr>
            <p:extLst>
              <p:ext uri="{D42A27DB-BD31-4B8C-83A1-F6EECF244321}">
                <p14:modId xmlns:p14="http://schemas.microsoft.com/office/powerpoint/2010/main" val="629691489"/>
              </p:ext>
            </p:extLst>
          </p:nvPr>
        </p:nvGraphicFramePr>
        <p:xfrm>
          <a:off x="407368" y="767680"/>
          <a:ext cx="11305260" cy="5675979"/>
        </p:xfrm>
        <a:graphic>
          <a:graphicData uri="http://schemas.openxmlformats.org/drawingml/2006/table">
            <a:tbl>
              <a:tblPr firstRow="1" bandRow="1">
                <a:tableStyleId>{5C22544A-7EE6-4342-B048-85BDC9FD1C3A}</a:tableStyleId>
              </a:tblPr>
              <a:tblGrid>
                <a:gridCol w="1884210"/>
                <a:gridCol w="1884210"/>
                <a:gridCol w="1884210"/>
                <a:gridCol w="1884210"/>
                <a:gridCol w="1884210"/>
                <a:gridCol w="1884210"/>
              </a:tblGrid>
              <a:tr h="454222">
                <a:tc>
                  <a:txBody>
                    <a:bodyPr/>
                    <a:lstStyle/>
                    <a:p>
                      <a:pPr algn="l" fontAlgn="ctr"/>
                      <a:r>
                        <a:rPr lang="en-US" altLang="zh-CN" sz="1600" b="1" i="0" u="none" strike="noStrike" dirty="0" smtClean="0">
                          <a:solidFill>
                            <a:schemeClr val="bg1"/>
                          </a:solidFill>
                          <a:effectLst/>
                          <a:latin typeface="微软雅黑" panose="020B0503020204020204" pitchFamily="34" charset="-122"/>
                          <a:ea typeface="微软雅黑" panose="020B0503020204020204" pitchFamily="34" charset="-122"/>
                        </a:rPr>
                        <a:t>Function</a:t>
                      </a:r>
                      <a:endParaRPr lang="zh-CN" altLang="en-US"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sz="1600" b="1" i="0" u="none" strike="noStrike" dirty="0" err="1" smtClean="0">
                          <a:solidFill>
                            <a:schemeClr val="bg1"/>
                          </a:solidFill>
                          <a:effectLst/>
                          <a:latin typeface="微软雅黑" panose="020B0503020204020204" pitchFamily="34" charset="-122"/>
                          <a:ea typeface="微软雅黑" panose="020B0503020204020204" pitchFamily="34" charset="-122"/>
                        </a:rPr>
                        <a:t>Gridview</a:t>
                      </a:r>
                      <a:r>
                        <a:rPr lang="en-US" sz="1600" b="1" i="0" u="none" strike="noStrike" dirty="0" smtClean="0">
                          <a:solidFill>
                            <a:schemeClr val="bg1"/>
                          </a:solidFill>
                          <a:effectLst/>
                          <a:latin typeface="微软雅黑" panose="020B0503020204020204" pitchFamily="34" charset="-122"/>
                          <a:ea typeface="微软雅黑" panose="020B0503020204020204" pitchFamily="34" charset="-122"/>
                        </a:rPr>
                        <a:t> </a:t>
                      </a:r>
                      <a:endParaRPr lang="en-US" sz="16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sz="1200" b="1" i="0" u="none" strike="noStrike" dirty="0">
                          <a:solidFill>
                            <a:schemeClr val="bg1"/>
                          </a:solidFill>
                          <a:effectLst/>
                          <a:latin typeface="微软雅黑" panose="020B0503020204020204" pitchFamily="34" charset="-122"/>
                          <a:ea typeface="微软雅黑" panose="020B0503020204020204" pitchFamily="34" charset="-122"/>
                        </a:rPr>
                        <a:t>Platform </a:t>
                      </a:r>
                      <a:endParaRPr lang="en-US" sz="1200" b="1" i="0" u="none" strike="noStrike" dirty="0" smtClean="0">
                        <a:solidFill>
                          <a:schemeClr val="bg1"/>
                        </a:solidFill>
                        <a:effectLst/>
                        <a:latin typeface="微软雅黑" panose="020B0503020204020204" pitchFamily="34" charset="-122"/>
                        <a:ea typeface="微软雅黑" panose="020B0503020204020204" pitchFamily="34" charset="-122"/>
                      </a:endParaRPr>
                    </a:p>
                    <a:p>
                      <a:pPr algn="l" fontAlgn="ctr"/>
                      <a:r>
                        <a:rPr lang="en-US" sz="1200" b="1" i="0" u="none" strike="noStrike" dirty="0" smtClean="0">
                          <a:solidFill>
                            <a:schemeClr val="bg1"/>
                          </a:solidFill>
                          <a:effectLst/>
                          <a:latin typeface="微软雅黑" panose="020B0503020204020204" pitchFamily="34" charset="-122"/>
                          <a:ea typeface="微软雅黑" panose="020B0503020204020204" pitchFamily="34" charset="-122"/>
                        </a:rPr>
                        <a:t>Cluster </a:t>
                      </a:r>
                      <a:r>
                        <a:rPr lang="en-US" sz="1200" b="1" i="0" u="none" strike="noStrike" dirty="0">
                          <a:solidFill>
                            <a:schemeClr val="bg1"/>
                          </a:solidFill>
                          <a:effectLst/>
                          <a:latin typeface="微软雅黑" panose="020B0503020204020204" pitchFamily="34" charset="-122"/>
                          <a:ea typeface="微软雅黑" panose="020B0503020204020204" pitchFamily="34" charset="-122"/>
                        </a:rPr>
                        <a:t>Manager</a:t>
                      </a:r>
                    </a:p>
                  </a:txBody>
                  <a:tcPr marL="9525" marR="9525" marT="9525" marB="0" anchor="ctr"/>
                </a:tc>
                <a:tc>
                  <a:txBody>
                    <a:bodyPr/>
                    <a:lstStyle/>
                    <a:p>
                      <a:pPr algn="l" fontAlgn="ctr"/>
                      <a:r>
                        <a:rPr lang="en-US" sz="1200" b="1" i="0" u="none" strike="noStrike" dirty="0">
                          <a:solidFill>
                            <a:schemeClr val="bg1"/>
                          </a:solidFill>
                          <a:effectLst/>
                          <a:latin typeface="微软雅黑" panose="020B0503020204020204" pitchFamily="34" charset="-122"/>
                          <a:ea typeface="微软雅黑" panose="020B0503020204020204" pitchFamily="34" charset="-122"/>
                        </a:rPr>
                        <a:t>PBS </a:t>
                      </a:r>
                      <a:endParaRPr lang="en-US" sz="1200" b="1" i="0" u="none" strike="noStrike" dirty="0" smtClean="0">
                        <a:solidFill>
                          <a:schemeClr val="bg1"/>
                        </a:solidFill>
                        <a:effectLst/>
                        <a:latin typeface="微软雅黑" panose="020B0503020204020204" pitchFamily="34" charset="-122"/>
                        <a:ea typeface="微软雅黑" panose="020B0503020204020204" pitchFamily="34" charset="-122"/>
                      </a:endParaRPr>
                    </a:p>
                    <a:p>
                      <a:pPr algn="l" fontAlgn="ctr"/>
                      <a:r>
                        <a:rPr lang="en-US" sz="1200" b="1" i="0" u="none" strike="noStrike" dirty="0" smtClean="0">
                          <a:solidFill>
                            <a:schemeClr val="bg1"/>
                          </a:solidFill>
                          <a:effectLst/>
                          <a:latin typeface="微软雅黑" panose="020B0503020204020204" pitchFamily="34" charset="-122"/>
                          <a:ea typeface="微软雅黑" panose="020B0503020204020204" pitchFamily="34" charset="-122"/>
                        </a:rPr>
                        <a:t>Compute </a:t>
                      </a:r>
                      <a:r>
                        <a:rPr lang="en-US" sz="1200" b="1" i="0" u="none" strike="noStrike" dirty="0">
                          <a:solidFill>
                            <a:schemeClr val="bg1"/>
                          </a:solidFill>
                          <a:effectLst/>
                          <a:latin typeface="微软雅黑" panose="020B0503020204020204" pitchFamily="34" charset="-122"/>
                          <a:ea typeface="微软雅黑" panose="020B0503020204020204" pitchFamily="34" charset="-122"/>
                        </a:rPr>
                        <a:t>Manager</a:t>
                      </a:r>
                    </a:p>
                  </a:txBody>
                  <a:tcPr marL="9525" marR="9525" marT="9525" marB="0" anchor="ctr"/>
                </a:tc>
                <a:tc>
                  <a:txBody>
                    <a:bodyPr/>
                    <a:lstStyle/>
                    <a:p>
                      <a:pPr algn="l" fontAlgn="ctr"/>
                      <a:r>
                        <a:rPr lang="en-US" sz="1400" b="1" i="0" u="none" strike="noStrike" dirty="0" err="1" smtClean="0">
                          <a:solidFill>
                            <a:schemeClr val="bg1"/>
                          </a:solidFill>
                          <a:effectLst/>
                          <a:latin typeface="微软雅黑" panose="020B0503020204020204" pitchFamily="34" charset="-122"/>
                          <a:ea typeface="微软雅黑" panose="020B0503020204020204" pitchFamily="34" charset="-122"/>
                        </a:rPr>
                        <a:t>Insupr</a:t>
                      </a:r>
                      <a:r>
                        <a:rPr lang="en-US" sz="1400" b="1" i="0" u="none" strike="noStrike" baseline="0" dirty="0" smtClean="0">
                          <a:solidFill>
                            <a:schemeClr val="bg1"/>
                          </a:solidFill>
                          <a:effectLst/>
                          <a:latin typeface="微软雅黑" panose="020B0503020204020204" pitchFamily="34" charset="-122"/>
                          <a:ea typeface="微软雅黑" panose="020B0503020204020204" pitchFamily="34" charset="-122"/>
                        </a:rPr>
                        <a:t> </a:t>
                      </a:r>
                      <a:r>
                        <a:rPr lang="en-US" sz="1400" b="1" i="0" u="none" strike="noStrike" dirty="0" err="1" smtClean="0">
                          <a:solidFill>
                            <a:schemeClr val="bg1"/>
                          </a:solidFill>
                          <a:effectLst/>
                          <a:latin typeface="微软雅黑" panose="020B0503020204020204" pitchFamily="34" charset="-122"/>
                          <a:ea typeface="微软雅黑" panose="020B0503020204020204" pitchFamily="34" charset="-122"/>
                        </a:rPr>
                        <a:t>Effiscale</a:t>
                      </a:r>
                      <a:r>
                        <a:rPr lang="en-US" sz="1400" b="1" i="0" u="none" strike="noStrike" dirty="0" smtClean="0">
                          <a:solidFill>
                            <a:schemeClr val="bg1"/>
                          </a:solidFill>
                          <a:effectLst/>
                          <a:latin typeface="微软雅黑" panose="020B0503020204020204" pitchFamily="34" charset="-122"/>
                          <a:ea typeface="微软雅黑" panose="020B0503020204020204" pitchFamily="34" charset="-122"/>
                        </a:rPr>
                        <a:t> </a:t>
                      </a:r>
                      <a:endParaRPr 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1400" b="1" i="0" u="none" strike="noStrike" baseline="0" dirty="0" smtClean="0">
                          <a:solidFill>
                            <a:schemeClr val="bg1"/>
                          </a:solidFill>
                          <a:effectLst/>
                          <a:latin typeface="微软雅黑" panose="020B0503020204020204" pitchFamily="34" charset="-122"/>
                          <a:ea typeface="微软雅黑" panose="020B0503020204020204" pitchFamily="34" charset="-122"/>
                        </a:rPr>
                        <a:t> </a:t>
                      </a:r>
                      <a:r>
                        <a:rPr lang="en-US" altLang="zh-CN" sz="1400" b="1" i="0" u="none" strike="noStrike" baseline="0" dirty="0" smtClean="0">
                          <a:solidFill>
                            <a:schemeClr val="bg1"/>
                          </a:solidFill>
                          <a:effectLst/>
                          <a:latin typeface="微软雅黑" panose="020B0503020204020204" pitchFamily="34" charset="-122"/>
                          <a:ea typeface="微软雅黑" panose="020B0503020204020204" pitchFamily="34" charset="-122"/>
                        </a:rPr>
                        <a:t>Huawei </a:t>
                      </a:r>
                      <a:r>
                        <a:rPr lang="en-US" sz="1400" b="1" i="0" u="none" strike="noStrike" dirty="0" err="1" smtClean="0">
                          <a:solidFill>
                            <a:schemeClr val="bg1"/>
                          </a:solidFill>
                          <a:effectLst/>
                          <a:latin typeface="微软雅黑" panose="020B0503020204020204" pitchFamily="34" charset="-122"/>
                          <a:ea typeface="微软雅黑" panose="020B0503020204020204" pitchFamily="34" charset="-122"/>
                        </a:rPr>
                        <a:t>WisdomC</a:t>
                      </a:r>
                      <a:r>
                        <a:rPr lang="en-US" sz="1400" b="1" i="0" u="none" strike="noStrike" dirty="0">
                          <a:solidFill>
                            <a:schemeClr val="bg1"/>
                          </a:solidFill>
                          <a:effectLst/>
                          <a:latin typeface="微软雅黑" panose="020B0503020204020204" pitchFamily="34" charset="-122"/>
                          <a:ea typeface="微软雅黑" panose="020B0503020204020204" pitchFamily="34" charset="-122"/>
                        </a:rPr>
                        <a:t>+</a:t>
                      </a:r>
                    </a:p>
                  </a:txBody>
                  <a:tcPr marL="9525" marR="9525" marT="9525" marB="0" anchor="ctr"/>
                </a:tc>
              </a:tr>
              <a:tr h="334559">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Infrastructure</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Multi-OS</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Monitoring</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endParaRPr lang="zh-CN" altLang="en-US" sz="14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sz="1400" b="1" i="0" u="none" strike="noStrike" dirty="0" smtClean="0">
                          <a:solidFill>
                            <a:srgbClr val="000000"/>
                          </a:solidFill>
                          <a:effectLst/>
                          <a:latin typeface="微软雅黑" panose="020B0503020204020204" pitchFamily="34" charset="-122"/>
                          <a:ea typeface="微软雅黑" panose="020B0503020204020204" pitchFamily="34" charset="-122"/>
                        </a:rPr>
                        <a:t>GPU、MIC</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Remote</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a:t>
                      </a:r>
                      <a:r>
                        <a:rPr lang="en-US" altLang="zh-CN" sz="1400" b="1" i="0" u="none" strike="noStrike" baseline="0" dirty="0" err="1" smtClean="0">
                          <a:solidFill>
                            <a:srgbClr val="000000"/>
                          </a:solidFill>
                          <a:effectLst/>
                          <a:latin typeface="微软雅黑" panose="020B0503020204020204" pitchFamily="34" charset="-122"/>
                          <a:ea typeface="微软雅黑" panose="020B0503020204020204" pitchFamily="34" charset="-122"/>
                        </a:rPr>
                        <a:t>PowerOn</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/Off</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Multi</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Warning</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Remote</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Desktop</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sz="1400" b="1" i="0" u="none" strike="noStrike" dirty="0" smtClean="0">
                          <a:solidFill>
                            <a:srgbClr val="000000"/>
                          </a:solidFill>
                          <a:effectLst/>
                          <a:latin typeface="微软雅黑" panose="020B0503020204020204" pitchFamily="34" charset="-122"/>
                          <a:ea typeface="微软雅黑" panose="020B0503020204020204" pitchFamily="34" charset="-122"/>
                        </a:rPr>
                        <a:t>IB</a:t>
                      </a:r>
                      <a:r>
                        <a:rPr lang="en-US" sz="1400" b="1" i="0" u="none" strike="noStrike" baseline="0" dirty="0" smtClean="0">
                          <a:solidFill>
                            <a:srgbClr val="000000"/>
                          </a:solidFill>
                          <a:effectLst/>
                          <a:latin typeface="微软雅黑" panose="020B0503020204020204" pitchFamily="34" charset="-122"/>
                          <a:ea typeface="微软雅黑" panose="020B0503020204020204" pitchFamily="34" charset="-122"/>
                        </a:rPr>
                        <a:t> Monitoring</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sz="1400" b="1" i="0" u="none" strike="noStrike">
                          <a:solidFill>
                            <a:srgbClr val="000000"/>
                          </a:solidFill>
                          <a:effectLst/>
                          <a:latin typeface="微软雅黑" panose="020B0503020204020204" pitchFamily="34" charset="-122"/>
                          <a:ea typeface="微软雅黑" panose="020B0503020204020204" pitchFamily="34" charset="-122"/>
                        </a:rPr>
                        <a:t>iKVM</a:t>
                      </a: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sz="1400" b="1" i="0" u="none" strike="noStrike" dirty="0" smtClean="0">
                          <a:solidFill>
                            <a:srgbClr val="000000"/>
                          </a:solidFill>
                          <a:effectLst/>
                          <a:latin typeface="微软雅黑" panose="020B0503020204020204" pitchFamily="34" charset="-122"/>
                          <a:ea typeface="微软雅黑" panose="020B0503020204020204" pitchFamily="34" charset="-122"/>
                        </a:rPr>
                        <a:t>IPMI</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OS</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a:t>
                      </a:r>
                      <a:r>
                        <a:rPr lang="en-US" altLang="zh-CN" sz="1400" b="1" i="0" u="none" strike="noStrike" baseline="0" dirty="0" err="1" smtClean="0">
                          <a:solidFill>
                            <a:srgbClr val="000000"/>
                          </a:solidFill>
                          <a:effectLst/>
                          <a:latin typeface="微软雅黑" panose="020B0503020204020204" pitchFamily="34" charset="-122"/>
                          <a:ea typeface="微软雅黑" panose="020B0503020204020204" pitchFamily="34" charset="-122"/>
                        </a:rPr>
                        <a:t>Deplyment</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Software</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Perform.</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Evaluation</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Mobile</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App.</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Backup</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334559">
                <a:tc>
                  <a:txBody>
                    <a:bodyPr/>
                    <a:lstStyle/>
                    <a:p>
                      <a:pPr algn="l" fontAlgn="ctr"/>
                      <a:r>
                        <a:rPr lang="en-US" sz="1400" b="1" i="0" u="none" strike="noStrike" dirty="0" smtClean="0">
                          <a:solidFill>
                            <a:srgbClr val="000000"/>
                          </a:solidFill>
                          <a:effectLst/>
                          <a:latin typeface="微软雅黑" panose="020B0503020204020204" pitchFamily="34" charset="-122"/>
                          <a:ea typeface="微软雅黑" panose="020B0503020204020204" pitchFamily="34" charset="-122"/>
                        </a:rPr>
                        <a:t>API</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bl>
          </a:graphicData>
        </a:graphic>
      </p:graphicFrame>
    </p:spTree>
    <p:extLst>
      <p:ext uri="{BB962C8B-B14F-4D97-AF65-F5344CB8AC3E}">
        <p14:creationId xmlns:p14="http://schemas.microsoft.com/office/powerpoint/2010/main" val="2985683406"/>
      </p:ext>
    </p:extLst>
  </p:cSld>
  <p:clrMapOvr>
    <a:masterClrMapping/>
  </p:clrMapOvr>
  <p:transition advTm="62982"/>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r>
              <a:rPr lang="en-US" altLang="zh-CN" dirty="0" smtClean="0"/>
              <a:t>Comparison – Job Scheduler</a:t>
            </a:r>
            <a:endParaRPr lang="zh-CN" altLang="en-US" dirty="0"/>
          </a:p>
        </p:txBody>
      </p:sp>
      <p:graphicFrame>
        <p:nvGraphicFramePr>
          <p:cNvPr id="6" name="表格 5"/>
          <p:cNvGraphicFramePr>
            <a:graphicFrameLocks noGrp="1"/>
          </p:cNvGraphicFramePr>
          <p:nvPr>
            <p:extLst>
              <p:ext uri="{D42A27DB-BD31-4B8C-83A1-F6EECF244321}">
                <p14:modId xmlns:p14="http://schemas.microsoft.com/office/powerpoint/2010/main" val="452049426"/>
              </p:ext>
            </p:extLst>
          </p:nvPr>
        </p:nvGraphicFramePr>
        <p:xfrm>
          <a:off x="335359" y="916846"/>
          <a:ext cx="11521280" cy="5567864"/>
        </p:xfrm>
        <a:graphic>
          <a:graphicData uri="http://schemas.openxmlformats.org/drawingml/2006/table">
            <a:tbl>
              <a:tblPr firstRow="1" bandRow="1">
                <a:tableStyleId>{5C22544A-7EE6-4342-B048-85BDC9FD1C3A}</a:tableStyleId>
              </a:tblPr>
              <a:tblGrid>
                <a:gridCol w="2094778"/>
                <a:gridCol w="1745650"/>
                <a:gridCol w="1920213"/>
                <a:gridCol w="1920213"/>
                <a:gridCol w="1920213"/>
                <a:gridCol w="1920213"/>
              </a:tblGrid>
              <a:tr h="678093">
                <a:tc>
                  <a:txBody>
                    <a:bodyPr/>
                    <a:lstStyle/>
                    <a:p>
                      <a:pPr algn="l" fontAlgn="ctr"/>
                      <a:r>
                        <a:rPr lang="en-US" altLang="zh-CN" sz="1400" b="1" i="0" u="none" strike="noStrike" dirty="0" smtClean="0">
                          <a:solidFill>
                            <a:schemeClr val="bg1"/>
                          </a:solidFill>
                          <a:effectLst/>
                          <a:latin typeface="微软雅黑" panose="020B0503020204020204" pitchFamily="34" charset="-122"/>
                          <a:ea typeface="微软雅黑" panose="020B0503020204020204" pitchFamily="34" charset="-122"/>
                        </a:rPr>
                        <a:t>Functions</a:t>
                      </a:r>
                      <a:endParaRPr lang="zh-CN" alt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sz="1400" b="1" i="0" u="none" strike="noStrike" dirty="0" err="1" smtClean="0">
                          <a:solidFill>
                            <a:schemeClr val="bg1"/>
                          </a:solidFill>
                          <a:effectLst/>
                          <a:latin typeface="微软雅黑" panose="020B0503020204020204" pitchFamily="34" charset="-122"/>
                          <a:ea typeface="微软雅黑" panose="020B0503020204020204" pitchFamily="34" charset="-122"/>
                        </a:rPr>
                        <a:t>Sugon</a:t>
                      </a:r>
                      <a:r>
                        <a:rPr lang="en-US" sz="1400" b="1" i="0" u="none" strike="noStrike" baseline="0" dirty="0" smtClean="0">
                          <a:solidFill>
                            <a:schemeClr val="bg1"/>
                          </a:solidFill>
                          <a:effectLst/>
                          <a:latin typeface="微软雅黑" panose="020B0503020204020204" pitchFamily="34" charset="-122"/>
                          <a:ea typeface="微软雅黑" panose="020B0503020204020204" pitchFamily="34" charset="-122"/>
                        </a:rPr>
                        <a:t> </a:t>
                      </a:r>
                      <a:r>
                        <a:rPr lang="en-US" sz="1400" b="1" i="0" u="none" strike="noStrike" dirty="0" err="1" smtClean="0">
                          <a:solidFill>
                            <a:schemeClr val="bg1"/>
                          </a:solidFill>
                          <a:effectLst/>
                          <a:latin typeface="微软雅黑" panose="020B0503020204020204" pitchFamily="34" charset="-122"/>
                          <a:ea typeface="微软雅黑" panose="020B0503020204020204" pitchFamily="34" charset="-122"/>
                        </a:rPr>
                        <a:t>Gridview</a:t>
                      </a:r>
                      <a:r>
                        <a:rPr lang="en-US" sz="1400" b="1" i="0" u="none" strike="noStrike" dirty="0" smtClean="0">
                          <a:solidFill>
                            <a:schemeClr val="bg1"/>
                          </a:solidFill>
                          <a:effectLst/>
                          <a:latin typeface="微软雅黑" panose="020B0503020204020204" pitchFamily="34" charset="-122"/>
                          <a:ea typeface="微软雅黑" panose="020B0503020204020204" pitchFamily="34" charset="-122"/>
                        </a:rPr>
                        <a:t> </a:t>
                      </a:r>
                      <a:endParaRPr 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sz="1400" b="1" i="0" u="none" strike="noStrike" dirty="0">
                          <a:solidFill>
                            <a:schemeClr val="bg1"/>
                          </a:solidFill>
                          <a:effectLst/>
                          <a:latin typeface="微软雅黑" panose="020B0503020204020204" pitchFamily="34" charset="-122"/>
                          <a:ea typeface="微软雅黑" panose="020B0503020204020204" pitchFamily="34" charset="-122"/>
                        </a:rPr>
                        <a:t>Platform </a:t>
                      </a:r>
                      <a:r>
                        <a:rPr lang="en-US" altLang="zh-CN" sz="1400" b="1" i="0" u="none" strike="noStrike" baseline="0" dirty="0" smtClean="0">
                          <a:solidFill>
                            <a:schemeClr val="bg1"/>
                          </a:solidFill>
                          <a:effectLst/>
                          <a:latin typeface="微软雅黑" panose="020B0503020204020204" pitchFamily="34" charset="-122"/>
                          <a:ea typeface="微软雅黑" panose="020B0503020204020204" pitchFamily="34" charset="-122"/>
                        </a:rPr>
                        <a:t>LSF</a:t>
                      </a:r>
                      <a:endParaRPr 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600" b="1" i="0" u="none" strike="noStrike" kern="1200" baseline="0" dirty="0" smtClean="0">
                          <a:solidFill>
                            <a:schemeClr val="bg1"/>
                          </a:solidFill>
                          <a:latin typeface="微软雅黑" panose="020B0503020204020204" pitchFamily="34" charset="-122"/>
                          <a:ea typeface="微软雅黑" panose="020B0503020204020204" pitchFamily="34" charset="-122"/>
                          <a:cs typeface="+mn-cs"/>
                        </a:rPr>
                        <a:t>Altair PBS Pro</a:t>
                      </a:r>
                      <a:endParaRPr lang="en-US" sz="105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sz="1400" b="1" i="0" u="none" strike="noStrike" dirty="0" smtClean="0">
                          <a:solidFill>
                            <a:schemeClr val="bg1"/>
                          </a:solidFill>
                          <a:effectLst/>
                          <a:latin typeface="微软雅黑" panose="020B0503020204020204" pitchFamily="34" charset="-122"/>
                          <a:ea typeface="微软雅黑" panose="020B0503020204020204" pitchFamily="34" charset="-122"/>
                        </a:rPr>
                        <a:t>Inspur</a:t>
                      </a:r>
                      <a:r>
                        <a:rPr lang="en-US" sz="1400" b="1" i="0" u="none" strike="noStrike" baseline="0" dirty="0" smtClean="0">
                          <a:solidFill>
                            <a:schemeClr val="bg1"/>
                          </a:solidFill>
                          <a:effectLst/>
                          <a:latin typeface="微软雅黑" panose="020B0503020204020204" pitchFamily="34" charset="-122"/>
                          <a:ea typeface="微软雅黑" panose="020B0503020204020204" pitchFamily="34" charset="-122"/>
                        </a:rPr>
                        <a:t> </a:t>
                      </a:r>
                      <a:r>
                        <a:rPr lang="en-US" sz="1400" b="1" i="0" u="none" strike="noStrike" dirty="0" err="1" smtClean="0">
                          <a:solidFill>
                            <a:schemeClr val="bg1"/>
                          </a:solidFill>
                          <a:effectLst/>
                          <a:latin typeface="微软雅黑" panose="020B0503020204020204" pitchFamily="34" charset="-122"/>
                          <a:ea typeface="微软雅黑" panose="020B0503020204020204" pitchFamily="34" charset="-122"/>
                        </a:rPr>
                        <a:t>Effiscale</a:t>
                      </a:r>
                      <a:r>
                        <a:rPr lang="en-US" sz="1400" b="1" i="0" u="none" strike="noStrike" dirty="0" smtClean="0">
                          <a:solidFill>
                            <a:schemeClr val="bg1"/>
                          </a:solidFill>
                          <a:effectLst/>
                          <a:latin typeface="微软雅黑" panose="020B0503020204020204" pitchFamily="34" charset="-122"/>
                          <a:ea typeface="微软雅黑" panose="020B0503020204020204" pitchFamily="34" charset="-122"/>
                        </a:rPr>
                        <a:t> </a:t>
                      </a:r>
                      <a:endParaRPr lang="en-US" sz="14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sz="1400" b="1" i="0" u="none" strike="noStrike" baseline="0" dirty="0" smtClean="0">
                          <a:solidFill>
                            <a:schemeClr val="bg1"/>
                          </a:solidFill>
                          <a:effectLst/>
                          <a:latin typeface="微软雅黑" panose="020B0503020204020204" pitchFamily="34" charset="-122"/>
                          <a:ea typeface="微软雅黑" panose="020B0503020204020204" pitchFamily="34" charset="-122"/>
                        </a:rPr>
                        <a:t>Huawei </a:t>
                      </a:r>
                      <a:r>
                        <a:rPr lang="en-US" sz="1400" b="1" i="0" u="none" strike="noStrike" dirty="0" err="1" smtClean="0">
                          <a:solidFill>
                            <a:schemeClr val="bg1"/>
                          </a:solidFill>
                          <a:effectLst/>
                          <a:latin typeface="微软雅黑" panose="020B0503020204020204" pitchFamily="34" charset="-122"/>
                          <a:ea typeface="微软雅黑" panose="020B0503020204020204" pitchFamily="34" charset="-122"/>
                        </a:rPr>
                        <a:t>WisdomC</a:t>
                      </a:r>
                      <a:r>
                        <a:rPr lang="en-US" sz="1400" b="1" i="0" u="none" strike="noStrike" dirty="0">
                          <a:solidFill>
                            <a:schemeClr val="bg1"/>
                          </a:solidFill>
                          <a:effectLst/>
                          <a:latin typeface="微软雅黑" panose="020B0503020204020204" pitchFamily="34" charset="-122"/>
                          <a:ea typeface="微软雅黑" panose="020B0503020204020204" pitchFamily="34" charset="-122"/>
                        </a:rPr>
                        <a:t>+</a:t>
                      </a:r>
                    </a:p>
                  </a:txBody>
                  <a:tcPr marL="9525" marR="9525" marT="9525" marB="0" anchor="ctr"/>
                </a:tc>
              </a:tr>
              <a:tr h="404866">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File</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Management</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User Management</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One-click deploy</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Job</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scheduler</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Application</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 </a:t>
                      </a:r>
                      <a:r>
                        <a:rPr lang="en-US" altLang="zh-CN" sz="1400" b="1" i="0" u="none" strike="noStrike" baseline="0" dirty="0" err="1" smtClean="0">
                          <a:solidFill>
                            <a:srgbClr val="000000"/>
                          </a:solidFill>
                          <a:effectLst/>
                          <a:latin typeface="微软雅黑" panose="020B0503020204020204" pitchFamily="34" charset="-122"/>
                          <a:ea typeface="微软雅黑" panose="020B0503020204020204" pitchFamily="34" charset="-122"/>
                        </a:rPr>
                        <a:t>Templete</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GPU</a:t>
                      </a:r>
                      <a:r>
                        <a:rPr lang="zh-CN" altLang="en-US" sz="1400" b="1" i="0" u="none" strike="noStrike" baseline="0" dirty="0" smtClean="0">
                          <a:solidFill>
                            <a:srgbClr val="000000"/>
                          </a:solidFill>
                          <a:effectLst/>
                          <a:latin typeface="微软雅黑" panose="020B0503020204020204" pitchFamily="34" charset="-122"/>
                          <a:ea typeface="微软雅黑" panose="020B0503020204020204" pitchFamily="34" charset="-122"/>
                        </a:rPr>
                        <a:t> </a:t>
                      </a:r>
                      <a:r>
                        <a:rPr lang="en-US" altLang="zh-CN" sz="1400" b="1" i="0" u="none" strike="noStrike" baseline="0" dirty="0" smtClean="0">
                          <a:solidFill>
                            <a:srgbClr val="000000"/>
                          </a:solidFill>
                          <a:effectLst/>
                          <a:latin typeface="微软雅黑" panose="020B0503020204020204" pitchFamily="34" charset="-122"/>
                          <a:ea typeface="微软雅黑" panose="020B0503020204020204" pitchFamily="34" charset="-122"/>
                        </a:rPr>
                        <a:t>Scheduling</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VNC</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sz="1400" b="1" i="0" u="none" strike="noStrike" dirty="0" smtClean="0">
                          <a:solidFill>
                            <a:srgbClr val="000000"/>
                          </a:solidFill>
                          <a:effectLst/>
                          <a:latin typeface="微软雅黑" panose="020B0503020204020204" pitchFamily="34" charset="-122"/>
                          <a:ea typeface="微软雅黑" panose="020B0503020204020204" pitchFamily="34" charset="-122"/>
                        </a:rPr>
                        <a:t>Jobs</a:t>
                      </a:r>
                      <a:r>
                        <a:rPr lang="en-US" sz="1400" b="1" i="0" u="none" strike="noStrike" baseline="0" dirty="0" smtClean="0">
                          <a:solidFill>
                            <a:srgbClr val="000000"/>
                          </a:solidFill>
                          <a:effectLst/>
                          <a:latin typeface="微软雅黑" panose="020B0503020204020204" pitchFamily="34" charset="-122"/>
                          <a:ea typeface="微软雅黑" panose="020B0503020204020204" pitchFamily="34" charset="-122"/>
                        </a:rPr>
                        <a:t> Report</a:t>
                      </a:r>
                      <a:endParaRPr 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Breakpoint continuation</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Customers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More</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More</a:t>
                      </a:r>
                      <a:endParaRPr lang="zh-CN" altLang="en-US" sz="1400" b="1" i="0" u="none" strike="noStrike" dirty="0" smtClean="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Less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Less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Rare</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Critical Case</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FF0000"/>
                          </a:solidFill>
                          <a:effectLst/>
                          <a:latin typeface="微软雅黑" panose="020B0503020204020204" pitchFamily="34" charset="-122"/>
                          <a:ea typeface="微软雅黑" panose="020B0503020204020204" pitchFamily="34" charset="-122"/>
                        </a:rPr>
                        <a:t>No</a:t>
                      </a:r>
                      <a:endParaRPr lang="zh-CN" altLang="en-US" sz="1400" b="1" i="0" u="none" strike="noStrike" dirty="0">
                        <a:solidFill>
                          <a:srgbClr val="FF0000"/>
                        </a:solidFill>
                        <a:effectLst/>
                        <a:latin typeface="微软雅黑" panose="020B0503020204020204" pitchFamily="34" charset="-122"/>
                        <a:ea typeface="微软雅黑" panose="020B0503020204020204" pitchFamily="34" charset="-122"/>
                      </a:endParaRPr>
                    </a:p>
                  </a:txBody>
                  <a:tcPr marL="9525" marR="9525" marT="9525" marB="0" anchor="ctr"/>
                </a:tc>
              </a:tr>
              <a:tr h="404866">
                <a:tc>
                  <a:txBody>
                    <a:bodyPr/>
                    <a:lstStyle/>
                    <a:p>
                      <a:pPr algn="l" fontAlgn="ctr"/>
                      <a:r>
                        <a:rPr lang="en-US" altLang="zh-CN" sz="1400" b="1" i="0" u="none" strike="noStrike" dirty="0" err="1" smtClean="0">
                          <a:solidFill>
                            <a:srgbClr val="000000"/>
                          </a:solidFill>
                          <a:effectLst/>
                          <a:latin typeface="微软雅黑" panose="020B0503020204020204" pitchFamily="34" charset="-122"/>
                          <a:ea typeface="微软雅黑" panose="020B0503020204020204" pitchFamily="34" charset="-122"/>
                        </a:rPr>
                        <a:t>Customizated</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en-US" altLang="zh-CN" sz="1400" b="1" i="0" u="none" strike="noStrike" dirty="0" smtClean="0">
                          <a:solidFill>
                            <a:srgbClr val="000000"/>
                          </a:solidFill>
                          <a:effectLst/>
                          <a:latin typeface="微软雅黑" panose="020B0503020204020204" pitchFamily="34" charset="-122"/>
                          <a:ea typeface="微软雅黑" panose="020B0503020204020204" pitchFamily="34" charset="-122"/>
                        </a:rPr>
                        <a:t>Yes</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endParaRPr lang="zh-CN" altLang="en-US" sz="14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endParaRPr lang="zh-CN" altLang="en-US" sz="14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bl>
          </a:graphicData>
        </a:graphic>
      </p:graphicFrame>
    </p:spTree>
    <p:extLst>
      <p:ext uri="{BB962C8B-B14F-4D97-AF65-F5344CB8AC3E}">
        <p14:creationId xmlns:p14="http://schemas.microsoft.com/office/powerpoint/2010/main" val="4094434641"/>
      </p:ext>
    </p:extLst>
  </p:cSld>
  <p:clrMapOvr>
    <a:masterClrMapping/>
  </p:clrMapOvr>
  <p:transition advTm="16270"/>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586</TotalTime>
  <Words>1902</Words>
  <Application>Microsoft Macintosh PowerPoint</Application>
  <PresentationFormat>Widescreen</PresentationFormat>
  <Paragraphs>593</Paragraphs>
  <Slides>49</Slides>
  <Notes>26</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5" baseType="lpstr">
      <vt:lpstr>Arial Black</vt:lpstr>
      <vt:lpstr>Calibri</vt:lpstr>
      <vt:lpstr>Calibri Light</vt:lpstr>
      <vt:lpstr>Franklin Gothic Book</vt:lpstr>
      <vt:lpstr>Lucida Sans Unicode</vt:lpstr>
      <vt:lpstr>MS Gothic</vt:lpstr>
      <vt:lpstr>Times New Roman</vt:lpstr>
      <vt:lpstr>Verdana</vt:lpstr>
      <vt:lpstr>Wingdings</vt:lpstr>
      <vt:lpstr>宋体</vt:lpstr>
      <vt:lpstr>微软雅黑</vt:lpstr>
      <vt:lpstr>新細明體</vt:lpstr>
      <vt:lpstr>黑体</vt:lpstr>
      <vt:lpstr>Arial</vt:lpstr>
      <vt:lpstr>Office 主题</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匿名用户</dc:creator>
  <cp:lastModifiedBy>Microsoft Office User</cp:lastModifiedBy>
  <cp:revision>77</cp:revision>
  <dcterms:created xsi:type="dcterms:W3CDTF">2015-05-23T09:15:06Z</dcterms:created>
  <dcterms:modified xsi:type="dcterms:W3CDTF">2015-12-02T06:42:04Z</dcterms:modified>
</cp:coreProperties>
</file>